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  <p:sldMasterId id="2147483736" r:id="rId5"/>
  </p:sldMasterIdLst>
  <p:notesMasterIdLst>
    <p:notesMasterId r:id="rId27"/>
  </p:notesMasterIdLst>
  <p:handoutMasterIdLst>
    <p:handoutMasterId r:id="rId28"/>
  </p:handoutMasterIdLst>
  <p:sldIdLst>
    <p:sldId id="466" r:id="rId6"/>
    <p:sldId id="468" r:id="rId7"/>
    <p:sldId id="447" r:id="rId8"/>
    <p:sldId id="449" r:id="rId9"/>
    <p:sldId id="470" r:id="rId10"/>
    <p:sldId id="472" r:id="rId11"/>
    <p:sldId id="441" r:id="rId12"/>
    <p:sldId id="453" r:id="rId13"/>
    <p:sldId id="460" r:id="rId14"/>
    <p:sldId id="459" r:id="rId15"/>
    <p:sldId id="474" r:id="rId16"/>
    <p:sldId id="456" r:id="rId17"/>
    <p:sldId id="458" r:id="rId18"/>
    <p:sldId id="476" r:id="rId19"/>
    <p:sldId id="478" r:id="rId20"/>
    <p:sldId id="480" r:id="rId21"/>
    <p:sldId id="482" r:id="rId22"/>
    <p:sldId id="486" r:id="rId23"/>
    <p:sldId id="457" r:id="rId24"/>
    <p:sldId id="484" r:id="rId25"/>
    <p:sldId id="43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BBBBBB"/>
    <a:srgbClr val="B9B9B9"/>
    <a:srgbClr val="7C6560"/>
    <a:srgbClr val="29282D"/>
    <a:srgbClr val="E288B6"/>
    <a:srgbClr val="D75078"/>
    <a:srgbClr val="B38F6A"/>
    <a:srgbClr val="6667AB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63"/>
    <p:restoredTop sz="94664"/>
  </p:normalViewPr>
  <p:slideViewPr>
    <p:cSldViewPr snapToGrid="0">
      <p:cViewPr varScale="1">
        <p:scale>
          <a:sx n="151" d="100"/>
          <a:sy n="151" d="100"/>
        </p:scale>
        <p:origin x="336" y="200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3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://localhost:4200/" TargetMode="External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://localhost:4200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2C57BA-B8FB-874F-9C79-07DAD83C3FD2}" type="doc">
      <dgm:prSet loTypeId="urn:microsoft.com/office/officeart/2005/8/layout/radial5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D093593-140D-1E49-9178-FD6C27F3A58B}">
      <dgm:prSet phldrT="[Text]"/>
      <dgm:spPr/>
      <dgm:t>
        <a:bodyPr/>
        <a:lstStyle/>
        <a:p>
          <a:r>
            <a:rPr lang="en-US" dirty="0"/>
            <a:t>AGURI</a:t>
          </a:r>
        </a:p>
      </dgm:t>
    </dgm:pt>
    <dgm:pt modelId="{6D00EBD9-D369-9946-9646-5E21CA04AB91}" type="parTrans" cxnId="{5B10FB11-2510-FE4C-B9C3-958CF2637203}">
      <dgm:prSet/>
      <dgm:spPr/>
      <dgm:t>
        <a:bodyPr/>
        <a:lstStyle/>
        <a:p>
          <a:endParaRPr lang="en-US"/>
        </a:p>
      </dgm:t>
    </dgm:pt>
    <dgm:pt modelId="{424C80B2-751D-BC4C-BFB1-D4B4E081771B}" type="sibTrans" cxnId="{5B10FB11-2510-FE4C-B9C3-958CF2637203}">
      <dgm:prSet/>
      <dgm:spPr/>
      <dgm:t>
        <a:bodyPr/>
        <a:lstStyle/>
        <a:p>
          <a:endParaRPr lang="en-US"/>
        </a:p>
      </dgm:t>
    </dgm:pt>
    <dgm:pt modelId="{2C04A7D5-2B23-4F44-B9C5-5E4282A765F0}">
      <dgm:prSet phldrT="[Text]"/>
      <dgm:spPr/>
      <dgm:t>
        <a:bodyPr/>
        <a:lstStyle/>
        <a:p>
          <a:r>
            <a:rPr lang="en-US" dirty="0"/>
            <a:t>Product</a:t>
          </a:r>
        </a:p>
      </dgm:t>
    </dgm:pt>
    <dgm:pt modelId="{7FEAB343-39FC-1F48-B6B1-2EC50092DC84}" type="parTrans" cxnId="{BBCE8FE6-F616-2847-9E1F-534147FB29F0}">
      <dgm:prSet/>
      <dgm:spPr/>
      <dgm:t>
        <a:bodyPr/>
        <a:lstStyle/>
        <a:p>
          <a:endParaRPr lang="en-US"/>
        </a:p>
      </dgm:t>
    </dgm:pt>
    <dgm:pt modelId="{18B37F76-B7C0-A149-B06D-F55A3C899736}" type="sibTrans" cxnId="{BBCE8FE6-F616-2847-9E1F-534147FB29F0}">
      <dgm:prSet/>
      <dgm:spPr/>
      <dgm:t>
        <a:bodyPr/>
        <a:lstStyle/>
        <a:p>
          <a:endParaRPr lang="en-US"/>
        </a:p>
      </dgm:t>
    </dgm:pt>
    <dgm:pt modelId="{DB946B41-87EF-8A46-9AE4-FC9F0C97EE05}">
      <dgm:prSet phldrT="[Text]"/>
      <dgm:spPr/>
      <dgm:t>
        <a:bodyPr/>
        <a:lstStyle/>
        <a:p>
          <a:r>
            <a:rPr lang="en-US" dirty="0"/>
            <a:t>About us</a:t>
          </a:r>
        </a:p>
      </dgm:t>
    </dgm:pt>
    <dgm:pt modelId="{C1CAC859-993A-B04C-A7A2-384C21051A5F}" type="parTrans" cxnId="{3513EF85-3025-8845-9311-45AED8393BC0}">
      <dgm:prSet/>
      <dgm:spPr/>
      <dgm:t>
        <a:bodyPr/>
        <a:lstStyle/>
        <a:p>
          <a:endParaRPr lang="en-US"/>
        </a:p>
      </dgm:t>
    </dgm:pt>
    <dgm:pt modelId="{0CC5A127-761C-3543-BD50-AD16160314F1}" type="sibTrans" cxnId="{3513EF85-3025-8845-9311-45AED8393BC0}">
      <dgm:prSet/>
      <dgm:spPr/>
      <dgm:t>
        <a:bodyPr/>
        <a:lstStyle/>
        <a:p>
          <a:endParaRPr lang="en-US"/>
        </a:p>
      </dgm:t>
    </dgm:pt>
    <dgm:pt modelId="{63EEE645-E9F2-E648-8EF1-51CA417E4B11}">
      <dgm:prSet phldrT="[Text]"/>
      <dgm:spPr/>
      <dgm:t>
        <a:bodyPr/>
        <a:lstStyle/>
        <a:p>
          <a:r>
            <a:rPr lang="en-US" dirty="0"/>
            <a:t>Contact us</a:t>
          </a:r>
        </a:p>
      </dgm:t>
    </dgm:pt>
    <dgm:pt modelId="{F9AF5C67-3CA2-9345-87DB-5A953BF14011}" type="parTrans" cxnId="{660501AA-9EE8-1E4B-B9BB-9235D30EB197}">
      <dgm:prSet/>
      <dgm:spPr/>
      <dgm:t>
        <a:bodyPr/>
        <a:lstStyle/>
        <a:p>
          <a:endParaRPr lang="en-US"/>
        </a:p>
      </dgm:t>
    </dgm:pt>
    <dgm:pt modelId="{0EEB7646-97E0-2144-8838-515174A15AE8}" type="sibTrans" cxnId="{660501AA-9EE8-1E4B-B9BB-9235D30EB197}">
      <dgm:prSet/>
      <dgm:spPr/>
      <dgm:t>
        <a:bodyPr/>
        <a:lstStyle/>
        <a:p>
          <a:endParaRPr lang="en-US"/>
        </a:p>
      </dgm:t>
    </dgm:pt>
    <dgm:pt modelId="{1E14F39D-D84C-1243-8E02-6596FC92CE7B}">
      <dgm:prSet phldrT="[Text]"/>
      <dgm:spPr/>
      <dgm:t>
        <a:bodyPr/>
        <a:lstStyle/>
        <a:p>
          <a:r>
            <a:rPr lang="en-US" dirty="0"/>
            <a:t>Our showroom</a:t>
          </a:r>
        </a:p>
      </dgm:t>
    </dgm:pt>
    <dgm:pt modelId="{D68FD119-D1DC-A145-995A-F7E834590477}" type="parTrans" cxnId="{631BCF33-A2ED-E046-96AE-4C11DF74E31F}">
      <dgm:prSet/>
      <dgm:spPr/>
      <dgm:t>
        <a:bodyPr/>
        <a:lstStyle/>
        <a:p>
          <a:endParaRPr lang="en-US"/>
        </a:p>
      </dgm:t>
    </dgm:pt>
    <dgm:pt modelId="{EAA0C91E-E09C-5840-9551-8808C3E6E930}" type="sibTrans" cxnId="{631BCF33-A2ED-E046-96AE-4C11DF74E31F}">
      <dgm:prSet/>
      <dgm:spPr/>
      <dgm:t>
        <a:bodyPr/>
        <a:lstStyle/>
        <a:p>
          <a:endParaRPr lang="en-US"/>
        </a:p>
      </dgm:t>
    </dgm:pt>
    <dgm:pt modelId="{B36D5A74-53D9-FD47-9C05-F92DB8842423}">
      <dgm:prSet phldrT="[Text]"/>
      <dgm:spPr/>
      <dgm:t>
        <a:bodyPr/>
        <a:lstStyle/>
        <a:p>
          <a:r>
            <a:rPr lang="en-US" dirty="0"/>
            <a:t>Follow us</a:t>
          </a:r>
        </a:p>
      </dgm:t>
    </dgm:pt>
    <dgm:pt modelId="{FB48AB16-FBDE-6944-BA59-4F1276D3DA9F}" type="parTrans" cxnId="{5BF8605E-FF15-D24D-A17E-8656A3F50E15}">
      <dgm:prSet/>
      <dgm:spPr/>
      <dgm:t>
        <a:bodyPr/>
        <a:lstStyle/>
        <a:p>
          <a:endParaRPr lang="en-US"/>
        </a:p>
      </dgm:t>
    </dgm:pt>
    <dgm:pt modelId="{38621570-075B-0341-BA33-DF2BA77A8DD9}" type="sibTrans" cxnId="{5BF8605E-FF15-D24D-A17E-8656A3F50E15}">
      <dgm:prSet/>
      <dgm:spPr/>
      <dgm:t>
        <a:bodyPr/>
        <a:lstStyle/>
        <a:p>
          <a:endParaRPr lang="en-US"/>
        </a:p>
      </dgm:t>
    </dgm:pt>
    <dgm:pt modelId="{B0D80F7D-C1A2-184E-84F5-66F443AE4938}">
      <dgm:prSet phldrT="[Text]"/>
      <dgm:spPr/>
      <dgm:t>
        <a:bodyPr/>
        <a:lstStyle/>
        <a:p>
          <a:r>
            <a:rPr lang="en-US" dirty="0"/>
            <a:t>Guide</a:t>
          </a:r>
        </a:p>
      </dgm:t>
    </dgm:pt>
    <dgm:pt modelId="{BE21DB41-1304-F14E-B087-F89AA88E4A02}" type="parTrans" cxnId="{CB14F957-59A4-334F-816D-0B19CF04E316}">
      <dgm:prSet/>
      <dgm:spPr/>
      <dgm:t>
        <a:bodyPr/>
        <a:lstStyle/>
        <a:p>
          <a:endParaRPr lang="en-US"/>
        </a:p>
      </dgm:t>
    </dgm:pt>
    <dgm:pt modelId="{FEDF3926-F6E8-A64B-80E9-4FF08EDAD48F}" type="sibTrans" cxnId="{CB14F957-59A4-334F-816D-0B19CF04E316}">
      <dgm:prSet/>
      <dgm:spPr/>
      <dgm:t>
        <a:bodyPr/>
        <a:lstStyle/>
        <a:p>
          <a:endParaRPr lang="en-US"/>
        </a:p>
      </dgm:t>
    </dgm:pt>
    <dgm:pt modelId="{E0629AE1-16E6-264B-ACC7-4F14E6A84C51}" type="pres">
      <dgm:prSet presAssocID="{B32C57BA-B8FB-874F-9C79-07DAD83C3FD2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C00228D4-3785-584F-8DCA-4E35D6AC8DE6}" type="pres">
      <dgm:prSet presAssocID="{1D093593-140D-1E49-9178-FD6C27F3A58B}" presName="centerShape" presStyleLbl="node0" presStyleIdx="0" presStyleCnt="1"/>
      <dgm:spPr/>
    </dgm:pt>
    <dgm:pt modelId="{C639C3EE-3915-FC40-9BF0-74CF00DA92D9}" type="pres">
      <dgm:prSet presAssocID="{7FEAB343-39FC-1F48-B6B1-2EC50092DC84}" presName="parTrans" presStyleLbl="sibTrans2D1" presStyleIdx="0" presStyleCnt="6"/>
      <dgm:spPr/>
    </dgm:pt>
    <dgm:pt modelId="{B11F58E8-8EEA-C94F-99AE-3606341745E3}" type="pres">
      <dgm:prSet presAssocID="{7FEAB343-39FC-1F48-B6B1-2EC50092DC84}" presName="connectorText" presStyleLbl="sibTrans2D1" presStyleIdx="0" presStyleCnt="6"/>
      <dgm:spPr/>
    </dgm:pt>
    <dgm:pt modelId="{69DAFC95-1352-9D47-8E06-C23A6F869F56}" type="pres">
      <dgm:prSet presAssocID="{2C04A7D5-2B23-4F44-B9C5-5E4282A765F0}" presName="node" presStyleLbl="node1" presStyleIdx="0" presStyleCnt="6">
        <dgm:presLayoutVars>
          <dgm:bulletEnabled val="1"/>
        </dgm:presLayoutVars>
      </dgm:prSet>
      <dgm:spPr/>
    </dgm:pt>
    <dgm:pt modelId="{0DE644E4-467C-BA48-A2BE-7FA6B57A8A6C}" type="pres">
      <dgm:prSet presAssocID="{BE21DB41-1304-F14E-B087-F89AA88E4A02}" presName="parTrans" presStyleLbl="sibTrans2D1" presStyleIdx="1" presStyleCnt="6"/>
      <dgm:spPr/>
    </dgm:pt>
    <dgm:pt modelId="{40419E1B-E106-C541-B172-E97D60B0FC80}" type="pres">
      <dgm:prSet presAssocID="{BE21DB41-1304-F14E-B087-F89AA88E4A02}" presName="connectorText" presStyleLbl="sibTrans2D1" presStyleIdx="1" presStyleCnt="6"/>
      <dgm:spPr/>
    </dgm:pt>
    <dgm:pt modelId="{6BCF33C2-B348-FF44-B7FB-9D3E47E4CAFC}" type="pres">
      <dgm:prSet presAssocID="{B0D80F7D-C1A2-184E-84F5-66F443AE4938}" presName="node" presStyleLbl="node1" presStyleIdx="1" presStyleCnt="6">
        <dgm:presLayoutVars>
          <dgm:bulletEnabled val="1"/>
        </dgm:presLayoutVars>
      </dgm:prSet>
      <dgm:spPr/>
    </dgm:pt>
    <dgm:pt modelId="{350E53B0-7B4D-9546-9253-1ECFB1CF11B3}" type="pres">
      <dgm:prSet presAssocID="{C1CAC859-993A-B04C-A7A2-384C21051A5F}" presName="parTrans" presStyleLbl="sibTrans2D1" presStyleIdx="2" presStyleCnt="6"/>
      <dgm:spPr/>
    </dgm:pt>
    <dgm:pt modelId="{33992DF0-7EF9-554C-8EB3-F6224D52F481}" type="pres">
      <dgm:prSet presAssocID="{C1CAC859-993A-B04C-A7A2-384C21051A5F}" presName="connectorText" presStyleLbl="sibTrans2D1" presStyleIdx="2" presStyleCnt="6"/>
      <dgm:spPr/>
    </dgm:pt>
    <dgm:pt modelId="{88352025-5AEF-7441-8AF9-0EB051A7614C}" type="pres">
      <dgm:prSet presAssocID="{DB946B41-87EF-8A46-9AE4-FC9F0C97EE05}" presName="node" presStyleLbl="node1" presStyleIdx="2" presStyleCnt="6">
        <dgm:presLayoutVars>
          <dgm:bulletEnabled val="1"/>
        </dgm:presLayoutVars>
      </dgm:prSet>
      <dgm:spPr/>
    </dgm:pt>
    <dgm:pt modelId="{3AB7ABE8-AAA3-ED47-B6A4-C507EEFC4ACC}" type="pres">
      <dgm:prSet presAssocID="{F9AF5C67-3CA2-9345-87DB-5A953BF14011}" presName="parTrans" presStyleLbl="sibTrans2D1" presStyleIdx="3" presStyleCnt="6"/>
      <dgm:spPr/>
    </dgm:pt>
    <dgm:pt modelId="{467E9091-4A24-5D41-ADAE-AD3E2460F55A}" type="pres">
      <dgm:prSet presAssocID="{F9AF5C67-3CA2-9345-87DB-5A953BF14011}" presName="connectorText" presStyleLbl="sibTrans2D1" presStyleIdx="3" presStyleCnt="6"/>
      <dgm:spPr/>
    </dgm:pt>
    <dgm:pt modelId="{D9EC6093-0434-6345-ADD4-B30B49EA9AFC}" type="pres">
      <dgm:prSet presAssocID="{63EEE645-E9F2-E648-8EF1-51CA417E4B11}" presName="node" presStyleLbl="node1" presStyleIdx="3" presStyleCnt="6">
        <dgm:presLayoutVars>
          <dgm:bulletEnabled val="1"/>
        </dgm:presLayoutVars>
      </dgm:prSet>
      <dgm:spPr/>
    </dgm:pt>
    <dgm:pt modelId="{B04884E0-25F8-844E-9BED-564E029CD4BC}" type="pres">
      <dgm:prSet presAssocID="{D68FD119-D1DC-A145-995A-F7E834590477}" presName="parTrans" presStyleLbl="sibTrans2D1" presStyleIdx="4" presStyleCnt="6"/>
      <dgm:spPr/>
    </dgm:pt>
    <dgm:pt modelId="{4EC4F3D8-E13A-B14A-8A0D-AF0522566274}" type="pres">
      <dgm:prSet presAssocID="{D68FD119-D1DC-A145-995A-F7E834590477}" presName="connectorText" presStyleLbl="sibTrans2D1" presStyleIdx="4" presStyleCnt="6"/>
      <dgm:spPr/>
    </dgm:pt>
    <dgm:pt modelId="{AEEE3EFE-5090-8642-B59D-7FC43DE48409}" type="pres">
      <dgm:prSet presAssocID="{1E14F39D-D84C-1243-8E02-6596FC92CE7B}" presName="node" presStyleLbl="node1" presStyleIdx="4" presStyleCnt="6">
        <dgm:presLayoutVars>
          <dgm:bulletEnabled val="1"/>
        </dgm:presLayoutVars>
      </dgm:prSet>
      <dgm:spPr/>
    </dgm:pt>
    <dgm:pt modelId="{4AD0B02E-3AD4-CD42-A483-E5F2BB73E784}" type="pres">
      <dgm:prSet presAssocID="{FB48AB16-FBDE-6944-BA59-4F1276D3DA9F}" presName="parTrans" presStyleLbl="sibTrans2D1" presStyleIdx="5" presStyleCnt="6"/>
      <dgm:spPr/>
    </dgm:pt>
    <dgm:pt modelId="{EB8D832B-F9BE-9C46-9240-DC29D93A58AE}" type="pres">
      <dgm:prSet presAssocID="{FB48AB16-FBDE-6944-BA59-4F1276D3DA9F}" presName="connectorText" presStyleLbl="sibTrans2D1" presStyleIdx="5" presStyleCnt="6"/>
      <dgm:spPr/>
    </dgm:pt>
    <dgm:pt modelId="{4275BB33-75B1-6E4B-BE29-E083CC4CFD12}" type="pres">
      <dgm:prSet presAssocID="{B36D5A74-53D9-FD47-9C05-F92DB8842423}" presName="node" presStyleLbl="node1" presStyleIdx="5" presStyleCnt="6">
        <dgm:presLayoutVars>
          <dgm:bulletEnabled val="1"/>
        </dgm:presLayoutVars>
      </dgm:prSet>
      <dgm:spPr/>
    </dgm:pt>
  </dgm:ptLst>
  <dgm:cxnLst>
    <dgm:cxn modelId="{5BA99D06-3E1B-784F-9216-82AA8139039A}" type="presOf" srcId="{DB946B41-87EF-8A46-9AE4-FC9F0C97EE05}" destId="{88352025-5AEF-7441-8AF9-0EB051A7614C}" srcOrd="0" destOrd="0" presId="urn:microsoft.com/office/officeart/2005/8/layout/radial5"/>
    <dgm:cxn modelId="{0F400C0A-E531-FF43-A388-3913611854CE}" type="presOf" srcId="{1D093593-140D-1E49-9178-FD6C27F3A58B}" destId="{C00228D4-3785-584F-8DCA-4E35D6AC8DE6}" srcOrd="0" destOrd="0" presId="urn:microsoft.com/office/officeart/2005/8/layout/radial5"/>
    <dgm:cxn modelId="{54BE920B-19AC-A145-AA21-D5A20C5BE505}" type="presOf" srcId="{B36D5A74-53D9-FD47-9C05-F92DB8842423}" destId="{4275BB33-75B1-6E4B-BE29-E083CC4CFD12}" srcOrd="0" destOrd="0" presId="urn:microsoft.com/office/officeart/2005/8/layout/radial5"/>
    <dgm:cxn modelId="{5B10FB11-2510-FE4C-B9C3-958CF2637203}" srcId="{B32C57BA-B8FB-874F-9C79-07DAD83C3FD2}" destId="{1D093593-140D-1E49-9178-FD6C27F3A58B}" srcOrd="0" destOrd="0" parTransId="{6D00EBD9-D369-9946-9646-5E21CA04AB91}" sibTransId="{424C80B2-751D-BC4C-BFB1-D4B4E081771B}"/>
    <dgm:cxn modelId="{53D18916-25D1-9741-8EED-48D0EE75F2C7}" type="presOf" srcId="{D68FD119-D1DC-A145-995A-F7E834590477}" destId="{B04884E0-25F8-844E-9BED-564E029CD4BC}" srcOrd="0" destOrd="0" presId="urn:microsoft.com/office/officeart/2005/8/layout/radial5"/>
    <dgm:cxn modelId="{C8008527-1170-664C-8798-748AB5344643}" type="presOf" srcId="{C1CAC859-993A-B04C-A7A2-384C21051A5F}" destId="{350E53B0-7B4D-9546-9253-1ECFB1CF11B3}" srcOrd="0" destOrd="0" presId="urn:microsoft.com/office/officeart/2005/8/layout/radial5"/>
    <dgm:cxn modelId="{EB7E152F-BEF7-804B-BE7B-DFACBBD7FC8C}" type="presOf" srcId="{1E14F39D-D84C-1243-8E02-6596FC92CE7B}" destId="{AEEE3EFE-5090-8642-B59D-7FC43DE48409}" srcOrd="0" destOrd="0" presId="urn:microsoft.com/office/officeart/2005/8/layout/radial5"/>
    <dgm:cxn modelId="{631BCF33-A2ED-E046-96AE-4C11DF74E31F}" srcId="{1D093593-140D-1E49-9178-FD6C27F3A58B}" destId="{1E14F39D-D84C-1243-8E02-6596FC92CE7B}" srcOrd="4" destOrd="0" parTransId="{D68FD119-D1DC-A145-995A-F7E834590477}" sibTransId="{EAA0C91E-E09C-5840-9551-8808C3E6E930}"/>
    <dgm:cxn modelId="{6EC0B834-3E93-5B4B-AF50-455BD50E7E0E}" type="presOf" srcId="{F9AF5C67-3CA2-9345-87DB-5A953BF14011}" destId="{3AB7ABE8-AAA3-ED47-B6A4-C507EEFC4ACC}" srcOrd="0" destOrd="0" presId="urn:microsoft.com/office/officeart/2005/8/layout/radial5"/>
    <dgm:cxn modelId="{D66A0842-31B7-394F-B4C2-ACE43E685E46}" type="presOf" srcId="{FB48AB16-FBDE-6944-BA59-4F1276D3DA9F}" destId="{EB8D832B-F9BE-9C46-9240-DC29D93A58AE}" srcOrd="1" destOrd="0" presId="urn:microsoft.com/office/officeart/2005/8/layout/radial5"/>
    <dgm:cxn modelId="{CB14F957-59A4-334F-816D-0B19CF04E316}" srcId="{1D093593-140D-1E49-9178-FD6C27F3A58B}" destId="{B0D80F7D-C1A2-184E-84F5-66F443AE4938}" srcOrd="1" destOrd="0" parTransId="{BE21DB41-1304-F14E-B087-F89AA88E4A02}" sibTransId="{FEDF3926-F6E8-A64B-80E9-4FF08EDAD48F}"/>
    <dgm:cxn modelId="{52EE5C5D-E0A3-3444-8D98-CA2FBB6546E2}" type="presOf" srcId="{D68FD119-D1DC-A145-995A-F7E834590477}" destId="{4EC4F3D8-E13A-B14A-8A0D-AF0522566274}" srcOrd="1" destOrd="0" presId="urn:microsoft.com/office/officeart/2005/8/layout/radial5"/>
    <dgm:cxn modelId="{5BF8605E-FF15-D24D-A17E-8656A3F50E15}" srcId="{1D093593-140D-1E49-9178-FD6C27F3A58B}" destId="{B36D5A74-53D9-FD47-9C05-F92DB8842423}" srcOrd="5" destOrd="0" parTransId="{FB48AB16-FBDE-6944-BA59-4F1276D3DA9F}" sibTransId="{38621570-075B-0341-BA33-DF2BA77A8DD9}"/>
    <dgm:cxn modelId="{0721D661-1A36-494E-9D41-69240CBAC06B}" type="presOf" srcId="{BE21DB41-1304-F14E-B087-F89AA88E4A02}" destId="{0DE644E4-467C-BA48-A2BE-7FA6B57A8A6C}" srcOrd="0" destOrd="0" presId="urn:microsoft.com/office/officeart/2005/8/layout/radial5"/>
    <dgm:cxn modelId="{A7C58A69-3794-4249-BCFA-582AC5D1E135}" type="presOf" srcId="{B32C57BA-B8FB-874F-9C79-07DAD83C3FD2}" destId="{E0629AE1-16E6-264B-ACC7-4F14E6A84C51}" srcOrd="0" destOrd="0" presId="urn:microsoft.com/office/officeart/2005/8/layout/radial5"/>
    <dgm:cxn modelId="{3513EF85-3025-8845-9311-45AED8393BC0}" srcId="{1D093593-140D-1E49-9178-FD6C27F3A58B}" destId="{DB946B41-87EF-8A46-9AE4-FC9F0C97EE05}" srcOrd="2" destOrd="0" parTransId="{C1CAC859-993A-B04C-A7A2-384C21051A5F}" sibTransId="{0CC5A127-761C-3543-BD50-AD16160314F1}"/>
    <dgm:cxn modelId="{4810DB93-F1F3-784D-A6F3-6AD7988F37A7}" type="presOf" srcId="{C1CAC859-993A-B04C-A7A2-384C21051A5F}" destId="{33992DF0-7EF9-554C-8EB3-F6224D52F481}" srcOrd="1" destOrd="0" presId="urn:microsoft.com/office/officeart/2005/8/layout/radial5"/>
    <dgm:cxn modelId="{660501AA-9EE8-1E4B-B9BB-9235D30EB197}" srcId="{1D093593-140D-1E49-9178-FD6C27F3A58B}" destId="{63EEE645-E9F2-E648-8EF1-51CA417E4B11}" srcOrd="3" destOrd="0" parTransId="{F9AF5C67-3CA2-9345-87DB-5A953BF14011}" sibTransId="{0EEB7646-97E0-2144-8838-515174A15AE8}"/>
    <dgm:cxn modelId="{E06253B3-23E0-234B-9469-1C02AE6A30D4}" type="presOf" srcId="{7FEAB343-39FC-1F48-B6B1-2EC50092DC84}" destId="{C639C3EE-3915-FC40-9BF0-74CF00DA92D9}" srcOrd="0" destOrd="0" presId="urn:microsoft.com/office/officeart/2005/8/layout/radial5"/>
    <dgm:cxn modelId="{749DDEB6-BBE7-574F-B1E0-26BAD5F19BA6}" type="presOf" srcId="{BE21DB41-1304-F14E-B087-F89AA88E4A02}" destId="{40419E1B-E106-C541-B172-E97D60B0FC80}" srcOrd="1" destOrd="0" presId="urn:microsoft.com/office/officeart/2005/8/layout/radial5"/>
    <dgm:cxn modelId="{4E22EFBC-4D81-244C-BD75-1E35CF4C05AF}" type="presOf" srcId="{63EEE645-E9F2-E648-8EF1-51CA417E4B11}" destId="{D9EC6093-0434-6345-ADD4-B30B49EA9AFC}" srcOrd="0" destOrd="0" presId="urn:microsoft.com/office/officeart/2005/8/layout/radial5"/>
    <dgm:cxn modelId="{24C6F5BC-0942-CA4B-8775-F9C6DCE4DE6C}" type="presOf" srcId="{2C04A7D5-2B23-4F44-B9C5-5E4282A765F0}" destId="{69DAFC95-1352-9D47-8E06-C23A6F869F56}" srcOrd="0" destOrd="0" presId="urn:microsoft.com/office/officeart/2005/8/layout/radial5"/>
    <dgm:cxn modelId="{E56DB5BE-3F36-6447-BAA1-0E71D654C6A6}" type="presOf" srcId="{FB48AB16-FBDE-6944-BA59-4F1276D3DA9F}" destId="{4AD0B02E-3AD4-CD42-A483-E5F2BB73E784}" srcOrd="0" destOrd="0" presId="urn:microsoft.com/office/officeart/2005/8/layout/radial5"/>
    <dgm:cxn modelId="{1DBD1DD0-BC44-EA46-A3F0-D99AE227894B}" type="presOf" srcId="{B0D80F7D-C1A2-184E-84F5-66F443AE4938}" destId="{6BCF33C2-B348-FF44-B7FB-9D3E47E4CAFC}" srcOrd="0" destOrd="0" presId="urn:microsoft.com/office/officeart/2005/8/layout/radial5"/>
    <dgm:cxn modelId="{53DC9CD4-91A0-F044-89C2-167B150C0C71}" type="presOf" srcId="{F9AF5C67-3CA2-9345-87DB-5A953BF14011}" destId="{467E9091-4A24-5D41-ADAE-AD3E2460F55A}" srcOrd="1" destOrd="0" presId="urn:microsoft.com/office/officeart/2005/8/layout/radial5"/>
    <dgm:cxn modelId="{EFF1DADA-1E35-574B-95C7-FF74FFC25666}" type="presOf" srcId="{7FEAB343-39FC-1F48-B6B1-2EC50092DC84}" destId="{B11F58E8-8EEA-C94F-99AE-3606341745E3}" srcOrd="1" destOrd="0" presId="urn:microsoft.com/office/officeart/2005/8/layout/radial5"/>
    <dgm:cxn modelId="{BBCE8FE6-F616-2847-9E1F-534147FB29F0}" srcId="{1D093593-140D-1E49-9178-FD6C27F3A58B}" destId="{2C04A7D5-2B23-4F44-B9C5-5E4282A765F0}" srcOrd="0" destOrd="0" parTransId="{7FEAB343-39FC-1F48-B6B1-2EC50092DC84}" sibTransId="{18B37F76-B7C0-A149-B06D-F55A3C899736}"/>
    <dgm:cxn modelId="{115BD2AA-7915-8A4D-91A6-8ACD13C1FC7E}" type="presParOf" srcId="{E0629AE1-16E6-264B-ACC7-4F14E6A84C51}" destId="{C00228D4-3785-584F-8DCA-4E35D6AC8DE6}" srcOrd="0" destOrd="0" presId="urn:microsoft.com/office/officeart/2005/8/layout/radial5"/>
    <dgm:cxn modelId="{C24B72AB-12CA-AD4F-97FF-AE1AF8F60700}" type="presParOf" srcId="{E0629AE1-16E6-264B-ACC7-4F14E6A84C51}" destId="{C639C3EE-3915-FC40-9BF0-74CF00DA92D9}" srcOrd="1" destOrd="0" presId="urn:microsoft.com/office/officeart/2005/8/layout/radial5"/>
    <dgm:cxn modelId="{D8907405-357E-6B4E-8D03-58D4F6298381}" type="presParOf" srcId="{C639C3EE-3915-FC40-9BF0-74CF00DA92D9}" destId="{B11F58E8-8EEA-C94F-99AE-3606341745E3}" srcOrd="0" destOrd="0" presId="urn:microsoft.com/office/officeart/2005/8/layout/radial5"/>
    <dgm:cxn modelId="{117F9351-7658-AE47-92D4-979CB950DC56}" type="presParOf" srcId="{E0629AE1-16E6-264B-ACC7-4F14E6A84C51}" destId="{69DAFC95-1352-9D47-8E06-C23A6F869F56}" srcOrd="2" destOrd="0" presId="urn:microsoft.com/office/officeart/2005/8/layout/radial5"/>
    <dgm:cxn modelId="{9CCF4EBD-8614-0145-B5AD-606D3F202982}" type="presParOf" srcId="{E0629AE1-16E6-264B-ACC7-4F14E6A84C51}" destId="{0DE644E4-467C-BA48-A2BE-7FA6B57A8A6C}" srcOrd="3" destOrd="0" presId="urn:microsoft.com/office/officeart/2005/8/layout/radial5"/>
    <dgm:cxn modelId="{5BAF17E6-E974-5E48-A60F-E6F83BFDEF30}" type="presParOf" srcId="{0DE644E4-467C-BA48-A2BE-7FA6B57A8A6C}" destId="{40419E1B-E106-C541-B172-E97D60B0FC80}" srcOrd="0" destOrd="0" presId="urn:microsoft.com/office/officeart/2005/8/layout/radial5"/>
    <dgm:cxn modelId="{21DA1D8D-633B-0E44-B17C-1905C3C2AC33}" type="presParOf" srcId="{E0629AE1-16E6-264B-ACC7-4F14E6A84C51}" destId="{6BCF33C2-B348-FF44-B7FB-9D3E47E4CAFC}" srcOrd="4" destOrd="0" presId="urn:microsoft.com/office/officeart/2005/8/layout/radial5"/>
    <dgm:cxn modelId="{D44C827C-2A6A-B543-9D2A-4971E0508E57}" type="presParOf" srcId="{E0629AE1-16E6-264B-ACC7-4F14E6A84C51}" destId="{350E53B0-7B4D-9546-9253-1ECFB1CF11B3}" srcOrd="5" destOrd="0" presId="urn:microsoft.com/office/officeart/2005/8/layout/radial5"/>
    <dgm:cxn modelId="{E536C2C6-DD94-7D4E-A80B-9F2E5B560C89}" type="presParOf" srcId="{350E53B0-7B4D-9546-9253-1ECFB1CF11B3}" destId="{33992DF0-7EF9-554C-8EB3-F6224D52F481}" srcOrd="0" destOrd="0" presId="urn:microsoft.com/office/officeart/2005/8/layout/radial5"/>
    <dgm:cxn modelId="{AACE096A-6DD4-E14E-8D2A-CCE813A796C8}" type="presParOf" srcId="{E0629AE1-16E6-264B-ACC7-4F14E6A84C51}" destId="{88352025-5AEF-7441-8AF9-0EB051A7614C}" srcOrd="6" destOrd="0" presId="urn:microsoft.com/office/officeart/2005/8/layout/radial5"/>
    <dgm:cxn modelId="{641D50A1-B3BD-294A-A85B-223ACE72F508}" type="presParOf" srcId="{E0629AE1-16E6-264B-ACC7-4F14E6A84C51}" destId="{3AB7ABE8-AAA3-ED47-B6A4-C507EEFC4ACC}" srcOrd="7" destOrd="0" presId="urn:microsoft.com/office/officeart/2005/8/layout/radial5"/>
    <dgm:cxn modelId="{2C6AAE7A-D0CE-BE43-B5A5-3A90A397E949}" type="presParOf" srcId="{3AB7ABE8-AAA3-ED47-B6A4-C507EEFC4ACC}" destId="{467E9091-4A24-5D41-ADAE-AD3E2460F55A}" srcOrd="0" destOrd="0" presId="urn:microsoft.com/office/officeart/2005/8/layout/radial5"/>
    <dgm:cxn modelId="{6DBFFF7C-EE7C-8140-ABD4-75225178B7D7}" type="presParOf" srcId="{E0629AE1-16E6-264B-ACC7-4F14E6A84C51}" destId="{D9EC6093-0434-6345-ADD4-B30B49EA9AFC}" srcOrd="8" destOrd="0" presId="urn:microsoft.com/office/officeart/2005/8/layout/radial5"/>
    <dgm:cxn modelId="{719759B4-4337-BB42-B43B-414CE23AC116}" type="presParOf" srcId="{E0629AE1-16E6-264B-ACC7-4F14E6A84C51}" destId="{B04884E0-25F8-844E-9BED-564E029CD4BC}" srcOrd="9" destOrd="0" presId="urn:microsoft.com/office/officeart/2005/8/layout/radial5"/>
    <dgm:cxn modelId="{58D18FC6-DFFD-2442-A20C-E4E715868CDB}" type="presParOf" srcId="{B04884E0-25F8-844E-9BED-564E029CD4BC}" destId="{4EC4F3D8-E13A-B14A-8A0D-AF0522566274}" srcOrd="0" destOrd="0" presId="urn:microsoft.com/office/officeart/2005/8/layout/radial5"/>
    <dgm:cxn modelId="{22D3AE7D-C85F-2047-B88A-B4B0A9655688}" type="presParOf" srcId="{E0629AE1-16E6-264B-ACC7-4F14E6A84C51}" destId="{AEEE3EFE-5090-8642-B59D-7FC43DE48409}" srcOrd="10" destOrd="0" presId="urn:microsoft.com/office/officeart/2005/8/layout/radial5"/>
    <dgm:cxn modelId="{E64D1F51-3438-8948-B05D-3275AC19F1A4}" type="presParOf" srcId="{E0629AE1-16E6-264B-ACC7-4F14E6A84C51}" destId="{4AD0B02E-3AD4-CD42-A483-E5F2BB73E784}" srcOrd="11" destOrd="0" presId="urn:microsoft.com/office/officeart/2005/8/layout/radial5"/>
    <dgm:cxn modelId="{8C8D2368-1F8A-4F4B-B6AC-EA249EC57C02}" type="presParOf" srcId="{4AD0B02E-3AD4-CD42-A483-E5F2BB73E784}" destId="{EB8D832B-F9BE-9C46-9240-DC29D93A58AE}" srcOrd="0" destOrd="0" presId="urn:microsoft.com/office/officeart/2005/8/layout/radial5"/>
    <dgm:cxn modelId="{F0B5F7B2-171C-6548-9F3E-669F7F1A459B}" type="presParOf" srcId="{E0629AE1-16E6-264B-ACC7-4F14E6A84C51}" destId="{4275BB33-75B1-6E4B-BE29-E083CC4CFD12}" srcOrd="12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2402AEE-EC57-D643-A9FF-EB7813218AA8}" type="doc">
      <dgm:prSet loTypeId="urn:microsoft.com/office/officeart/2005/8/layout/funnel1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C26C8EA-8968-8246-8F68-6A3BD3EA2F68}">
      <dgm:prSet phldrT="[Text]"/>
      <dgm:spPr/>
      <dgm:t>
        <a:bodyPr/>
        <a:lstStyle/>
        <a:p>
          <a:r>
            <a:rPr lang="en-US" dirty="0"/>
            <a:t>Categories &amp; sub-categories</a:t>
          </a:r>
        </a:p>
      </dgm:t>
    </dgm:pt>
    <dgm:pt modelId="{FD4FBAB7-DF0B-4348-8D52-87B28209A949}" type="parTrans" cxnId="{FD56CB45-3F72-334C-A9C6-EFB255B25709}">
      <dgm:prSet/>
      <dgm:spPr/>
      <dgm:t>
        <a:bodyPr/>
        <a:lstStyle/>
        <a:p>
          <a:endParaRPr lang="en-US"/>
        </a:p>
      </dgm:t>
    </dgm:pt>
    <dgm:pt modelId="{BF34A9A2-26A1-DE46-A9BE-146D9323E39A}" type="sibTrans" cxnId="{FD56CB45-3F72-334C-A9C6-EFB255B25709}">
      <dgm:prSet/>
      <dgm:spPr/>
      <dgm:t>
        <a:bodyPr/>
        <a:lstStyle/>
        <a:p>
          <a:endParaRPr lang="en-US"/>
        </a:p>
      </dgm:t>
    </dgm:pt>
    <dgm:pt modelId="{F3302491-A69A-9B42-8A3C-1C4C585FF773}">
      <dgm:prSet phldrT="[Text]"/>
      <dgm:spPr/>
      <dgm:t>
        <a:bodyPr/>
        <a:lstStyle/>
        <a:p>
          <a:r>
            <a:rPr lang="en-US" dirty="0"/>
            <a:t>New arrivals</a:t>
          </a:r>
        </a:p>
      </dgm:t>
    </dgm:pt>
    <dgm:pt modelId="{91CD583A-20AE-F04C-BD86-8BE248E6999E}" type="parTrans" cxnId="{A23DD4E8-FB7B-6843-95CF-1DFF5C9A6188}">
      <dgm:prSet/>
      <dgm:spPr/>
      <dgm:t>
        <a:bodyPr/>
        <a:lstStyle/>
        <a:p>
          <a:endParaRPr lang="en-US"/>
        </a:p>
      </dgm:t>
    </dgm:pt>
    <dgm:pt modelId="{233022A0-2D59-6844-85E4-338D814E3F46}" type="sibTrans" cxnId="{A23DD4E8-FB7B-6843-95CF-1DFF5C9A6188}">
      <dgm:prSet/>
      <dgm:spPr/>
      <dgm:t>
        <a:bodyPr/>
        <a:lstStyle/>
        <a:p>
          <a:endParaRPr lang="en-US"/>
        </a:p>
      </dgm:t>
    </dgm:pt>
    <dgm:pt modelId="{1AD9DCC5-EA4A-A34B-A7DC-868297685075}">
      <dgm:prSet phldrT="[Text]"/>
      <dgm:spPr/>
      <dgm:t>
        <a:bodyPr/>
        <a:lstStyle/>
        <a:p>
          <a:r>
            <a:rPr lang="en-US" dirty="0"/>
            <a:t>Best seller</a:t>
          </a:r>
        </a:p>
      </dgm:t>
    </dgm:pt>
    <dgm:pt modelId="{AC3E2BC4-F2D2-374F-B15D-9BB6DFA52C48}" type="parTrans" cxnId="{F609EACB-638D-9A42-B3AF-5D4D7B455A96}">
      <dgm:prSet/>
      <dgm:spPr/>
      <dgm:t>
        <a:bodyPr/>
        <a:lstStyle/>
        <a:p>
          <a:endParaRPr lang="en-US"/>
        </a:p>
      </dgm:t>
    </dgm:pt>
    <dgm:pt modelId="{F415B3D1-9ECF-7146-A591-F475468F031C}" type="sibTrans" cxnId="{F609EACB-638D-9A42-B3AF-5D4D7B455A96}">
      <dgm:prSet/>
      <dgm:spPr/>
      <dgm:t>
        <a:bodyPr/>
        <a:lstStyle/>
        <a:p>
          <a:endParaRPr lang="en-US"/>
        </a:p>
      </dgm:t>
    </dgm:pt>
    <dgm:pt modelId="{8F1123D8-9771-1743-A45C-0D19332B7257}">
      <dgm:prSet phldrT="[Text]"/>
      <dgm:spPr/>
      <dgm:t>
        <a:bodyPr/>
        <a:lstStyle/>
        <a:p>
          <a:r>
            <a:rPr lang="en-US" dirty="0">
              <a:hlinkClick xmlns:r="http://schemas.openxmlformats.org/officeDocument/2006/relationships" r:id="rId1"/>
            </a:rPr>
            <a:t>PRODUCTS</a:t>
          </a:r>
          <a:endParaRPr lang="en-US" dirty="0"/>
        </a:p>
      </dgm:t>
    </dgm:pt>
    <dgm:pt modelId="{62058AC1-6C4A-9041-8362-B13F037D377B}" type="parTrans" cxnId="{BFFC2BD8-AC33-BD4A-B4CD-F7A5D3611F05}">
      <dgm:prSet/>
      <dgm:spPr/>
      <dgm:t>
        <a:bodyPr/>
        <a:lstStyle/>
        <a:p>
          <a:endParaRPr lang="en-US"/>
        </a:p>
      </dgm:t>
    </dgm:pt>
    <dgm:pt modelId="{49D04CB3-644D-8F42-8F5F-B06E4823B724}" type="sibTrans" cxnId="{BFFC2BD8-AC33-BD4A-B4CD-F7A5D3611F05}">
      <dgm:prSet/>
      <dgm:spPr/>
      <dgm:t>
        <a:bodyPr/>
        <a:lstStyle/>
        <a:p>
          <a:endParaRPr lang="en-US"/>
        </a:p>
      </dgm:t>
    </dgm:pt>
    <dgm:pt modelId="{CC352F1A-9606-2848-AF9D-932BE62932FD}" type="pres">
      <dgm:prSet presAssocID="{02402AEE-EC57-D643-A9FF-EB7813218AA8}" presName="Name0" presStyleCnt="0">
        <dgm:presLayoutVars>
          <dgm:chMax val="4"/>
          <dgm:resizeHandles val="exact"/>
        </dgm:presLayoutVars>
      </dgm:prSet>
      <dgm:spPr/>
    </dgm:pt>
    <dgm:pt modelId="{0A0E786C-3332-EF4B-9974-561F94DBA8A9}" type="pres">
      <dgm:prSet presAssocID="{02402AEE-EC57-D643-A9FF-EB7813218AA8}" presName="ellipse" presStyleLbl="trBgShp" presStyleIdx="0" presStyleCnt="1"/>
      <dgm:spPr/>
    </dgm:pt>
    <dgm:pt modelId="{414214D6-7237-EE4F-A2AB-CA0E0AE687AD}" type="pres">
      <dgm:prSet presAssocID="{02402AEE-EC57-D643-A9FF-EB7813218AA8}" presName="arrow1" presStyleLbl="fgShp" presStyleIdx="0" presStyleCnt="1"/>
      <dgm:spPr/>
    </dgm:pt>
    <dgm:pt modelId="{0BE7837A-E0F9-E041-9C96-9BB4580C58CA}" type="pres">
      <dgm:prSet presAssocID="{02402AEE-EC57-D643-A9FF-EB7813218AA8}" presName="rectangle" presStyleLbl="revTx" presStyleIdx="0" presStyleCnt="1">
        <dgm:presLayoutVars>
          <dgm:bulletEnabled val="1"/>
        </dgm:presLayoutVars>
      </dgm:prSet>
      <dgm:spPr/>
    </dgm:pt>
    <dgm:pt modelId="{90616FB5-FDB7-8247-B659-A542148D1CC8}" type="pres">
      <dgm:prSet presAssocID="{F3302491-A69A-9B42-8A3C-1C4C585FF773}" presName="item1" presStyleLbl="node1" presStyleIdx="0" presStyleCnt="3">
        <dgm:presLayoutVars>
          <dgm:bulletEnabled val="1"/>
        </dgm:presLayoutVars>
      </dgm:prSet>
      <dgm:spPr/>
    </dgm:pt>
    <dgm:pt modelId="{54F10F1C-653F-B94B-B784-DC414E605E32}" type="pres">
      <dgm:prSet presAssocID="{1AD9DCC5-EA4A-A34B-A7DC-868297685075}" presName="item2" presStyleLbl="node1" presStyleIdx="1" presStyleCnt="3">
        <dgm:presLayoutVars>
          <dgm:bulletEnabled val="1"/>
        </dgm:presLayoutVars>
      </dgm:prSet>
      <dgm:spPr/>
    </dgm:pt>
    <dgm:pt modelId="{27A505EA-6C88-A14A-8030-D6F1563E2BAF}" type="pres">
      <dgm:prSet presAssocID="{8F1123D8-9771-1743-A45C-0D19332B7257}" presName="item3" presStyleLbl="node1" presStyleIdx="2" presStyleCnt="3">
        <dgm:presLayoutVars>
          <dgm:bulletEnabled val="1"/>
        </dgm:presLayoutVars>
      </dgm:prSet>
      <dgm:spPr/>
    </dgm:pt>
    <dgm:pt modelId="{A785FA0C-94CA-804F-9C8A-27B12DC3EB57}" type="pres">
      <dgm:prSet presAssocID="{02402AEE-EC57-D643-A9FF-EB7813218AA8}" presName="funnel" presStyleLbl="trAlignAcc1" presStyleIdx="0" presStyleCnt="1"/>
      <dgm:spPr/>
    </dgm:pt>
  </dgm:ptLst>
  <dgm:cxnLst>
    <dgm:cxn modelId="{C1EA631E-2CFB-AA42-A211-77336ED6797D}" type="presOf" srcId="{7C26C8EA-8968-8246-8F68-6A3BD3EA2F68}" destId="{27A505EA-6C88-A14A-8030-D6F1563E2BAF}" srcOrd="0" destOrd="0" presId="urn:microsoft.com/office/officeart/2005/8/layout/funnel1"/>
    <dgm:cxn modelId="{F9CB4932-FDA8-9E4B-97D0-48712FEF2774}" type="presOf" srcId="{F3302491-A69A-9B42-8A3C-1C4C585FF773}" destId="{54F10F1C-653F-B94B-B784-DC414E605E32}" srcOrd="0" destOrd="0" presId="urn:microsoft.com/office/officeart/2005/8/layout/funnel1"/>
    <dgm:cxn modelId="{FD56CB45-3F72-334C-A9C6-EFB255B25709}" srcId="{02402AEE-EC57-D643-A9FF-EB7813218AA8}" destId="{7C26C8EA-8968-8246-8F68-6A3BD3EA2F68}" srcOrd="0" destOrd="0" parTransId="{FD4FBAB7-DF0B-4348-8D52-87B28209A949}" sibTransId="{BF34A9A2-26A1-DE46-A9BE-146D9323E39A}"/>
    <dgm:cxn modelId="{03B1DE8D-DE17-E148-A9AE-B7FDE5875510}" type="presOf" srcId="{8F1123D8-9771-1743-A45C-0D19332B7257}" destId="{0BE7837A-E0F9-E041-9C96-9BB4580C58CA}" srcOrd="0" destOrd="0" presId="urn:microsoft.com/office/officeart/2005/8/layout/funnel1"/>
    <dgm:cxn modelId="{F609EACB-638D-9A42-B3AF-5D4D7B455A96}" srcId="{02402AEE-EC57-D643-A9FF-EB7813218AA8}" destId="{1AD9DCC5-EA4A-A34B-A7DC-868297685075}" srcOrd="2" destOrd="0" parTransId="{AC3E2BC4-F2D2-374F-B15D-9BB6DFA52C48}" sibTransId="{F415B3D1-9ECF-7146-A591-F475468F031C}"/>
    <dgm:cxn modelId="{83F461D6-3513-6846-B76C-29CC4128F81E}" type="presOf" srcId="{02402AEE-EC57-D643-A9FF-EB7813218AA8}" destId="{CC352F1A-9606-2848-AF9D-932BE62932FD}" srcOrd="0" destOrd="0" presId="urn:microsoft.com/office/officeart/2005/8/layout/funnel1"/>
    <dgm:cxn modelId="{BFFC2BD8-AC33-BD4A-B4CD-F7A5D3611F05}" srcId="{02402AEE-EC57-D643-A9FF-EB7813218AA8}" destId="{8F1123D8-9771-1743-A45C-0D19332B7257}" srcOrd="3" destOrd="0" parTransId="{62058AC1-6C4A-9041-8362-B13F037D377B}" sibTransId="{49D04CB3-644D-8F42-8F5F-B06E4823B724}"/>
    <dgm:cxn modelId="{206723E8-CA85-1049-975B-9AD0B453EE87}" type="presOf" srcId="{1AD9DCC5-EA4A-A34B-A7DC-868297685075}" destId="{90616FB5-FDB7-8247-B659-A542148D1CC8}" srcOrd="0" destOrd="0" presId="urn:microsoft.com/office/officeart/2005/8/layout/funnel1"/>
    <dgm:cxn modelId="{A23DD4E8-FB7B-6843-95CF-1DFF5C9A6188}" srcId="{02402AEE-EC57-D643-A9FF-EB7813218AA8}" destId="{F3302491-A69A-9B42-8A3C-1C4C585FF773}" srcOrd="1" destOrd="0" parTransId="{91CD583A-20AE-F04C-BD86-8BE248E6999E}" sibTransId="{233022A0-2D59-6844-85E4-338D814E3F46}"/>
    <dgm:cxn modelId="{F439DBE0-715E-D042-8F22-3A842FCAFDC8}" type="presParOf" srcId="{CC352F1A-9606-2848-AF9D-932BE62932FD}" destId="{0A0E786C-3332-EF4B-9974-561F94DBA8A9}" srcOrd="0" destOrd="0" presId="urn:microsoft.com/office/officeart/2005/8/layout/funnel1"/>
    <dgm:cxn modelId="{CF29DFFC-A900-324E-A38F-55A37C711DE4}" type="presParOf" srcId="{CC352F1A-9606-2848-AF9D-932BE62932FD}" destId="{414214D6-7237-EE4F-A2AB-CA0E0AE687AD}" srcOrd="1" destOrd="0" presId="urn:microsoft.com/office/officeart/2005/8/layout/funnel1"/>
    <dgm:cxn modelId="{57C2E102-8EC5-CA44-B8B4-BD3A658AD283}" type="presParOf" srcId="{CC352F1A-9606-2848-AF9D-932BE62932FD}" destId="{0BE7837A-E0F9-E041-9C96-9BB4580C58CA}" srcOrd="2" destOrd="0" presId="urn:microsoft.com/office/officeart/2005/8/layout/funnel1"/>
    <dgm:cxn modelId="{CF2D8FBE-91CD-E34F-9205-07E9BDEA04FC}" type="presParOf" srcId="{CC352F1A-9606-2848-AF9D-932BE62932FD}" destId="{90616FB5-FDB7-8247-B659-A542148D1CC8}" srcOrd="3" destOrd="0" presId="urn:microsoft.com/office/officeart/2005/8/layout/funnel1"/>
    <dgm:cxn modelId="{B3118064-74C2-7C4E-BA7C-0EFB8C0DCE5B}" type="presParOf" srcId="{CC352F1A-9606-2848-AF9D-932BE62932FD}" destId="{54F10F1C-653F-B94B-B784-DC414E605E32}" srcOrd="4" destOrd="0" presId="urn:microsoft.com/office/officeart/2005/8/layout/funnel1"/>
    <dgm:cxn modelId="{C3381C81-B0FA-B644-9832-0BDA8DF8E750}" type="presParOf" srcId="{CC352F1A-9606-2848-AF9D-932BE62932FD}" destId="{27A505EA-6C88-A14A-8030-D6F1563E2BAF}" srcOrd="5" destOrd="0" presId="urn:microsoft.com/office/officeart/2005/8/layout/funnel1"/>
    <dgm:cxn modelId="{00B5B215-C84A-C944-9D7A-0E034CC2A982}" type="presParOf" srcId="{CC352F1A-9606-2848-AF9D-932BE62932FD}" destId="{A785FA0C-94CA-804F-9C8A-27B12DC3EB57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A2B1CE1-3424-E74A-B77C-03DB276CCFD9}" type="doc">
      <dgm:prSet loTypeId="urn:microsoft.com/office/officeart/2005/8/layout/chart3" loCatId="" qsTypeId="urn:microsoft.com/office/officeart/2005/8/quickstyle/simple1" qsCatId="simple" csTypeId="urn:microsoft.com/office/officeart/2005/8/colors/colorful5" csCatId="colorful" phldr="1"/>
      <dgm:spPr/>
    </dgm:pt>
    <dgm:pt modelId="{F6EC6A00-EE39-3B40-A411-6B2C81A30ECD}">
      <dgm:prSet phldrT="[Text]"/>
      <dgm:spPr/>
      <dgm:t>
        <a:bodyPr/>
        <a:lstStyle/>
        <a:p>
          <a:r>
            <a:rPr lang="en-US" dirty="0"/>
            <a:t>Search</a:t>
          </a:r>
        </a:p>
      </dgm:t>
    </dgm:pt>
    <dgm:pt modelId="{2DD396B8-D4D6-7844-B974-3E4347A1FC74}" type="parTrans" cxnId="{C3185B36-BD96-8746-9A34-53E5C9DBF264}">
      <dgm:prSet/>
      <dgm:spPr/>
      <dgm:t>
        <a:bodyPr/>
        <a:lstStyle/>
        <a:p>
          <a:endParaRPr lang="en-US"/>
        </a:p>
      </dgm:t>
    </dgm:pt>
    <dgm:pt modelId="{2DAB5648-F11F-1449-BCB8-2402E32F490C}" type="sibTrans" cxnId="{C3185B36-BD96-8746-9A34-53E5C9DBF264}">
      <dgm:prSet/>
      <dgm:spPr/>
      <dgm:t>
        <a:bodyPr/>
        <a:lstStyle/>
        <a:p>
          <a:endParaRPr lang="en-US"/>
        </a:p>
      </dgm:t>
    </dgm:pt>
    <dgm:pt modelId="{078CC381-8BAF-8446-AE57-8E30ECFD3A2C}">
      <dgm:prSet phldrT="[Text]"/>
      <dgm:spPr/>
      <dgm:t>
        <a:bodyPr/>
        <a:lstStyle/>
        <a:p>
          <a:r>
            <a:rPr lang="en-US" dirty="0"/>
            <a:t>Quick view</a:t>
          </a:r>
        </a:p>
      </dgm:t>
    </dgm:pt>
    <dgm:pt modelId="{8D78B80A-063F-3F45-B55D-A6BC49D741FB}" type="parTrans" cxnId="{AE6632BD-5FCD-7440-9169-455712305337}">
      <dgm:prSet/>
      <dgm:spPr/>
      <dgm:t>
        <a:bodyPr/>
        <a:lstStyle/>
        <a:p>
          <a:endParaRPr lang="en-US"/>
        </a:p>
      </dgm:t>
    </dgm:pt>
    <dgm:pt modelId="{D95A3FFF-6A29-794F-9A70-D0E0EB129E19}" type="sibTrans" cxnId="{AE6632BD-5FCD-7440-9169-455712305337}">
      <dgm:prSet/>
      <dgm:spPr/>
      <dgm:t>
        <a:bodyPr/>
        <a:lstStyle/>
        <a:p>
          <a:endParaRPr lang="en-US"/>
        </a:p>
      </dgm:t>
    </dgm:pt>
    <dgm:pt modelId="{DB7FFEBA-284A-D444-B769-C179B10B03BF}">
      <dgm:prSet phldrT="[Text]"/>
      <dgm:spPr/>
      <dgm:t>
        <a:bodyPr/>
        <a:lstStyle/>
        <a:p>
          <a:r>
            <a:rPr lang="en-US" dirty="0"/>
            <a:t>Compare</a:t>
          </a:r>
        </a:p>
      </dgm:t>
    </dgm:pt>
    <dgm:pt modelId="{CA6A2D90-0E5E-6A4D-A9AE-037BE6FB023C}" type="parTrans" cxnId="{5AFF6DF1-DE35-224A-9CB5-EC1BF189FDB4}">
      <dgm:prSet/>
      <dgm:spPr/>
      <dgm:t>
        <a:bodyPr/>
        <a:lstStyle/>
        <a:p>
          <a:endParaRPr lang="en-US"/>
        </a:p>
      </dgm:t>
    </dgm:pt>
    <dgm:pt modelId="{554353A6-218C-0747-8930-DCA2A74CEFE3}" type="sibTrans" cxnId="{5AFF6DF1-DE35-224A-9CB5-EC1BF189FDB4}">
      <dgm:prSet/>
      <dgm:spPr/>
      <dgm:t>
        <a:bodyPr/>
        <a:lstStyle/>
        <a:p>
          <a:endParaRPr lang="en-US"/>
        </a:p>
      </dgm:t>
    </dgm:pt>
    <dgm:pt modelId="{87D16A74-2A0E-6046-9224-2884592645BE}">
      <dgm:prSet phldrT="[Text]"/>
      <dgm:spPr/>
      <dgm:t>
        <a:bodyPr/>
        <a:lstStyle/>
        <a:p>
          <a:r>
            <a:rPr lang="en-US" dirty="0"/>
            <a:t>Add to Cart</a:t>
          </a:r>
        </a:p>
      </dgm:t>
    </dgm:pt>
    <dgm:pt modelId="{A15D5B3B-9BA5-574F-9BDD-E3C0A86F39D0}" type="sibTrans" cxnId="{D328E251-E511-1A45-AA30-364CD99B4DC4}">
      <dgm:prSet/>
      <dgm:spPr/>
      <dgm:t>
        <a:bodyPr/>
        <a:lstStyle/>
        <a:p>
          <a:endParaRPr lang="en-US"/>
        </a:p>
      </dgm:t>
    </dgm:pt>
    <dgm:pt modelId="{31CFC3F1-BB54-E04C-8124-173E45C27DFB}" type="parTrans" cxnId="{D328E251-E511-1A45-AA30-364CD99B4DC4}">
      <dgm:prSet/>
      <dgm:spPr/>
      <dgm:t>
        <a:bodyPr/>
        <a:lstStyle/>
        <a:p>
          <a:endParaRPr lang="en-US"/>
        </a:p>
      </dgm:t>
    </dgm:pt>
    <dgm:pt modelId="{BBFE1BEC-38E0-3C4E-9837-2A4FD9790D4F}">
      <dgm:prSet phldrT="[Text]"/>
      <dgm:spPr/>
      <dgm:t>
        <a:bodyPr/>
        <a:lstStyle/>
        <a:p>
          <a:r>
            <a:rPr lang="en-US" dirty="0"/>
            <a:t>Detail</a:t>
          </a:r>
        </a:p>
      </dgm:t>
    </dgm:pt>
    <dgm:pt modelId="{4E181299-0D48-1D48-A011-3093461E975B}" type="parTrans" cxnId="{41244DC3-B234-6142-8992-191C55EA1B8C}">
      <dgm:prSet/>
      <dgm:spPr/>
      <dgm:t>
        <a:bodyPr/>
        <a:lstStyle/>
        <a:p>
          <a:endParaRPr lang="en-US"/>
        </a:p>
      </dgm:t>
    </dgm:pt>
    <dgm:pt modelId="{F6AEAA35-F69D-734C-8497-C7DFB4AAAECF}" type="sibTrans" cxnId="{41244DC3-B234-6142-8992-191C55EA1B8C}">
      <dgm:prSet/>
      <dgm:spPr/>
      <dgm:t>
        <a:bodyPr/>
        <a:lstStyle/>
        <a:p>
          <a:endParaRPr lang="en-US"/>
        </a:p>
      </dgm:t>
    </dgm:pt>
    <dgm:pt modelId="{0D5B1741-6846-1E4F-8489-D9DA111DB050}">
      <dgm:prSet phldrT="[Text]"/>
      <dgm:spPr/>
      <dgm:t>
        <a:bodyPr/>
        <a:lstStyle/>
        <a:p>
          <a:r>
            <a:rPr lang="en-US" dirty="0"/>
            <a:t>Filter</a:t>
          </a:r>
        </a:p>
      </dgm:t>
    </dgm:pt>
    <dgm:pt modelId="{921D917B-EC92-0348-A7CB-3241838EDEB4}" type="parTrans" cxnId="{C22569A6-D7C7-D343-A949-FBD799C38E05}">
      <dgm:prSet/>
      <dgm:spPr/>
      <dgm:t>
        <a:bodyPr/>
        <a:lstStyle/>
        <a:p>
          <a:endParaRPr lang="en-US"/>
        </a:p>
      </dgm:t>
    </dgm:pt>
    <dgm:pt modelId="{693EFECB-DFB2-414B-A857-7DB949528B84}" type="sibTrans" cxnId="{C22569A6-D7C7-D343-A949-FBD799C38E05}">
      <dgm:prSet/>
      <dgm:spPr/>
      <dgm:t>
        <a:bodyPr/>
        <a:lstStyle/>
        <a:p>
          <a:endParaRPr lang="en-US"/>
        </a:p>
      </dgm:t>
    </dgm:pt>
    <dgm:pt modelId="{8FB5EEE4-A624-B448-8E9B-7020B03D3493}" type="pres">
      <dgm:prSet presAssocID="{AA2B1CE1-3424-E74A-B77C-03DB276CCFD9}" presName="compositeShape" presStyleCnt="0">
        <dgm:presLayoutVars>
          <dgm:chMax val="7"/>
          <dgm:dir/>
          <dgm:resizeHandles val="exact"/>
        </dgm:presLayoutVars>
      </dgm:prSet>
      <dgm:spPr/>
    </dgm:pt>
    <dgm:pt modelId="{14EDEB38-34C9-9143-A36C-B2B13D6D39D5}" type="pres">
      <dgm:prSet presAssocID="{AA2B1CE1-3424-E74A-B77C-03DB276CCFD9}" presName="wedge1" presStyleLbl="node1" presStyleIdx="0" presStyleCnt="6"/>
      <dgm:spPr/>
    </dgm:pt>
    <dgm:pt modelId="{E8B0A308-E98A-BF49-98D2-1C1B50B6232B}" type="pres">
      <dgm:prSet presAssocID="{AA2B1CE1-3424-E74A-B77C-03DB276CCFD9}" presName="wedge1Tx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406C8F5C-2A35-6F47-B228-888A74F53FE9}" type="pres">
      <dgm:prSet presAssocID="{AA2B1CE1-3424-E74A-B77C-03DB276CCFD9}" presName="wedge2" presStyleLbl="node1" presStyleIdx="1" presStyleCnt="6"/>
      <dgm:spPr/>
    </dgm:pt>
    <dgm:pt modelId="{90EE01D4-1434-444E-8C1A-9DD69B9736D3}" type="pres">
      <dgm:prSet presAssocID="{AA2B1CE1-3424-E74A-B77C-03DB276CCFD9}" presName="wedge2Tx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89D593F3-E57A-4444-BF8A-FD30A7BDB863}" type="pres">
      <dgm:prSet presAssocID="{AA2B1CE1-3424-E74A-B77C-03DB276CCFD9}" presName="wedge3" presStyleLbl="node1" presStyleIdx="2" presStyleCnt="6"/>
      <dgm:spPr/>
    </dgm:pt>
    <dgm:pt modelId="{0526ADD1-CBA3-C44A-8838-129D2C0C0774}" type="pres">
      <dgm:prSet presAssocID="{AA2B1CE1-3424-E74A-B77C-03DB276CCFD9}" presName="wedge3Tx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D31954B9-8FB5-D244-A6C6-AA19E81EFAE8}" type="pres">
      <dgm:prSet presAssocID="{AA2B1CE1-3424-E74A-B77C-03DB276CCFD9}" presName="wedge4" presStyleLbl="node1" presStyleIdx="3" presStyleCnt="6"/>
      <dgm:spPr/>
    </dgm:pt>
    <dgm:pt modelId="{B9E512D4-2443-4443-A80F-F01271E97124}" type="pres">
      <dgm:prSet presAssocID="{AA2B1CE1-3424-E74A-B77C-03DB276CCFD9}" presName="wedge4Tx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D7AAE7AE-4936-D046-B8E4-23091ABE366D}" type="pres">
      <dgm:prSet presAssocID="{AA2B1CE1-3424-E74A-B77C-03DB276CCFD9}" presName="wedge5" presStyleLbl="node1" presStyleIdx="4" presStyleCnt="6"/>
      <dgm:spPr/>
    </dgm:pt>
    <dgm:pt modelId="{F452E4BD-4C34-314B-B94B-328103C88DA7}" type="pres">
      <dgm:prSet presAssocID="{AA2B1CE1-3424-E74A-B77C-03DB276CCFD9}" presName="wedge5Tx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F321EE0B-299B-334C-B7ED-77E329F1A7FF}" type="pres">
      <dgm:prSet presAssocID="{AA2B1CE1-3424-E74A-B77C-03DB276CCFD9}" presName="wedge6" presStyleLbl="node1" presStyleIdx="5" presStyleCnt="6"/>
      <dgm:spPr/>
    </dgm:pt>
    <dgm:pt modelId="{FA3DEFA2-559B-124F-A77F-5B5165A3A0B2}" type="pres">
      <dgm:prSet presAssocID="{AA2B1CE1-3424-E74A-B77C-03DB276CCFD9}" presName="wedge6Tx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819C2E09-396A-0141-A9B7-F94BF260E3F9}" type="presOf" srcId="{0D5B1741-6846-1E4F-8489-D9DA111DB050}" destId="{FA3DEFA2-559B-124F-A77F-5B5165A3A0B2}" srcOrd="1" destOrd="0" presId="urn:microsoft.com/office/officeart/2005/8/layout/chart3"/>
    <dgm:cxn modelId="{E3B6E127-AF9C-B249-A937-1A4DF343602A}" type="presOf" srcId="{BBFE1BEC-38E0-3C4E-9837-2A4FD9790D4F}" destId="{90EE01D4-1434-444E-8C1A-9DD69B9736D3}" srcOrd="1" destOrd="0" presId="urn:microsoft.com/office/officeart/2005/8/layout/chart3"/>
    <dgm:cxn modelId="{94B3F42A-9EDA-2E45-896C-2A98F6BB3A67}" type="presOf" srcId="{DB7FFEBA-284A-D444-B769-C179B10B03BF}" destId="{0526ADD1-CBA3-C44A-8838-129D2C0C0774}" srcOrd="1" destOrd="0" presId="urn:microsoft.com/office/officeart/2005/8/layout/chart3"/>
    <dgm:cxn modelId="{12A85930-2B22-9C47-A832-171CFD51D944}" type="presOf" srcId="{87D16A74-2A0E-6046-9224-2884592645BE}" destId="{D31954B9-8FB5-D244-A6C6-AA19E81EFAE8}" srcOrd="0" destOrd="0" presId="urn:microsoft.com/office/officeart/2005/8/layout/chart3"/>
    <dgm:cxn modelId="{C3185B36-BD96-8746-9A34-53E5C9DBF264}" srcId="{AA2B1CE1-3424-E74A-B77C-03DB276CCFD9}" destId="{F6EC6A00-EE39-3B40-A411-6B2C81A30ECD}" srcOrd="4" destOrd="0" parTransId="{2DD396B8-D4D6-7844-B974-3E4347A1FC74}" sibTransId="{2DAB5648-F11F-1449-BCB8-2402E32F490C}"/>
    <dgm:cxn modelId="{40C95C36-8A90-FE41-8F9C-FB56EB7F381F}" type="presOf" srcId="{DB7FFEBA-284A-D444-B769-C179B10B03BF}" destId="{89D593F3-E57A-4444-BF8A-FD30A7BDB863}" srcOrd="0" destOrd="0" presId="urn:microsoft.com/office/officeart/2005/8/layout/chart3"/>
    <dgm:cxn modelId="{D328E251-E511-1A45-AA30-364CD99B4DC4}" srcId="{AA2B1CE1-3424-E74A-B77C-03DB276CCFD9}" destId="{87D16A74-2A0E-6046-9224-2884592645BE}" srcOrd="3" destOrd="0" parTransId="{31CFC3F1-BB54-E04C-8124-173E45C27DFB}" sibTransId="{A15D5B3B-9BA5-574F-9BDD-E3C0A86F39D0}"/>
    <dgm:cxn modelId="{8656AA5A-29F2-A24D-B35A-AB20725E313A}" type="presOf" srcId="{AA2B1CE1-3424-E74A-B77C-03DB276CCFD9}" destId="{8FB5EEE4-A624-B448-8E9B-7020B03D3493}" srcOrd="0" destOrd="0" presId="urn:microsoft.com/office/officeart/2005/8/layout/chart3"/>
    <dgm:cxn modelId="{C1CE3E74-1289-7040-8689-FC3A47B9B61B}" type="presOf" srcId="{078CC381-8BAF-8446-AE57-8E30ECFD3A2C}" destId="{14EDEB38-34C9-9143-A36C-B2B13D6D39D5}" srcOrd="0" destOrd="0" presId="urn:microsoft.com/office/officeart/2005/8/layout/chart3"/>
    <dgm:cxn modelId="{1EAD9C7F-1917-AF4A-A7DB-31450B3E251F}" type="presOf" srcId="{F6EC6A00-EE39-3B40-A411-6B2C81A30ECD}" destId="{F452E4BD-4C34-314B-B94B-328103C88DA7}" srcOrd="1" destOrd="0" presId="urn:microsoft.com/office/officeart/2005/8/layout/chart3"/>
    <dgm:cxn modelId="{BFF84396-0087-3345-9E65-F7FADD4D6FAA}" type="presOf" srcId="{F6EC6A00-EE39-3B40-A411-6B2C81A30ECD}" destId="{D7AAE7AE-4936-D046-B8E4-23091ABE366D}" srcOrd="0" destOrd="0" presId="urn:microsoft.com/office/officeart/2005/8/layout/chart3"/>
    <dgm:cxn modelId="{245AF2A4-2655-B94D-8544-6FE8BF48E2D2}" type="presOf" srcId="{BBFE1BEC-38E0-3C4E-9837-2A4FD9790D4F}" destId="{406C8F5C-2A35-6F47-B228-888A74F53FE9}" srcOrd="0" destOrd="0" presId="urn:microsoft.com/office/officeart/2005/8/layout/chart3"/>
    <dgm:cxn modelId="{C22569A6-D7C7-D343-A949-FBD799C38E05}" srcId="{AA2B1CE1-3424-E74A-B77C-03DB276CCFD9}" destId="{0D5B1741-6846-1E4F-8489-D9DA111DB050}" srcOrd="5" destOrd="0" parTransId="{921D917B-EC92-0348-A7CB-3241838EDEB4}" sibTransId="{693EFECB-DFB2-414B-A857-7DB949528B84}"/>
    <dgm:cxn modelId="{EF27F5AD-B7F6-454E-A707-3F6BAAA49E7F}" type="presOf" srcId="{87D16A74-2A0E-6046-9224-2884592645BE}" destId="{B9E512D4-2443-4443-A80F-F01271E97124}" srcOrd="1" destOrd="0" presId="urn:microsoft.com/office/officeart/2005/8/layout/chart3"/>
    <dgm:cxn modelId="{AE6632BD-5FCD-7440-9169-455712305337}" srcId="{AA2B1CE1-3424-E74A-B77C-03DB276CCFD9}" destId="{078CC381-8BAF-8446-AE57-8E30ECFD3A2C}" srcOrd="0" destOrd="0" parTransId="{8D78B80A-063F-3F45-B55D-A6BC49D741FB}" sibTransId="{D95A3FFF-6A29-794F-9A70-D0E0EB129E19}"/>
    <dgm:cxn modelId="{41244DC3-B234-6142-8992-191C55EA1B8C}" srcId="{AA2B1CE1-3424-E74A-B77C-03DB276CCFD9}" destId="{BBFE1BEC-38E0-3C4E-9837-2A4FD9790D4F}" srcOrd="1" destOrd="0" parTransId="{4E181299-0D48-1D48-A011-3093461E975B}" sibTransId="{F6AEAA35-F69D-734C-8497-C7DFB4AAAECF}"/>
    <dgm:cxn modelId="{B5DB48D6-FD2D-4040-B9A0-3AB1F69876FA}" type="presOf" srcId="{0D5B1741-6846-1E4F-8489-D9DA111DB050}" destId="{F321EE0B-299B-334C-B7ED-77E329F1A7FF}" srcOrd="0" destOrd="0" presId="urn:microsoft.com/office/officeart/2005/8/layout/chart3"/>
    <dgm:cxn modelId="{927F89F0-667F-ED40-8F2C-2D0D9BAA187C}" type="presOf" srcId="{078CC381-8BAF-8446-AE57-8E30ECFD3A2C}" destId="{E8B0A308-E98A-BF49-98D2-1C1B50B6232B}" srcOrd="1" destOrd="0" presId="urn:microsoft.com/office/officeart/2005/8/layout/chart3"/>
    <dgm:cxn modelId="{5AFF6DF1-DE35-224A-9CB5-EC1BF189FDB4}" srcId="{AA2B1CE1-3424-E74A-B77C-03DB276CCFD9}" destId="{DB7FFEBA-284A-D444-B769-C179B10B03BF}" srcOrd="2" destOrd="0" parTransId="{CA6A2D90-0E5E-6A4D-A9AE-037BE6FB023C}" sibTransId="{554353A6-218C-0747-8930-DCA2A74CEFE3}"/>
    <dgm:cxn modelId="{E70C7183-3406-B04D-8ACF-0537362A61A1}" type="presParOf" srcId="{8FB5EEE4-A624-B448-8E9B-7020B03D3493}" destId="{14EDEB38-34C9-9143-A36C-B2B13D6D39D5}" srcOrd="0" destOrd="0" presId="urn:microsoft.com/office/officeart/2005/8/layout/chart3"/>
    <dgm:cxn modelId="{75641553-689D-4C48-A0C0-1172EE65AE03}" type="presParOf" srcId="{8FB5EEE4-A624-B448-8E9B-7020B03D3493}" destId="{E8B0A308-E98A-BF49-98D2-1C1B50B6232B}" srcOrd="1" destOrd="0" presId="urn:microsoft.com/office/officeart/2005/8/layout/chart3"/>
    <dgm:cxn modelId="{911E5C1B-7B0A-0143-95C6-2DB64ED82EF2}" type="presParOf" srcId="{8FB5EEE4-A624-B448-8E9B-7020B03D3493}" destId="{406C8F5C-2A35-6F47-B228-888A74F53FE9}" srcOrd="2" destOrd="0" presId="urn:microsoft.com/office/officeart/2005/8/layout/chart3"/>
    <dgm:cxn modelId="{BCAB42DC-9E60-AE41-81AD-9CE245CB4401}" type="presParOf" srcId="{8FB5EEE4-A624-B448-8E9B-7020B03D3493}" destId="{90EE01D4-1434-444E-8C1A-9DD69B9736D3}" srcOrd="3" destOrd="0" presId="urn:microsoft.com/office/officeart/2005/8/layout/chart3"/>
    <dgm:cxn modelId="{1A62D6A9-9BA2-C140-830A-A1D2F9C02E58}" type="presParOf" srcId="{8FB5EEE4-A624-B448-8E9B-7020B03D3493}" destId="{89D593F3-E57A-4444-BF8A-FD30A7BDB863}" srcOrd="4" destOrd="0" presId="urn:microsoft.com/office/officeart/2005/8/layout/chart3"/>
    <dgm:cxn modelId="{5CDE17A2-87BF-FB46-AE05-841ED052E5DD}" type="presParOf" srcId="{8FB5EEE4-A624-B448-8E9B-7020B03D3493}" destId="{0526ADD1-CBA3-C44A-8838-129D2C0C0774}" srcOrd="5" destOrd="0" presId="urn:microsoft.com/office/officeart/2005/8/layout/chart3"/>
    <dgm:cxn modelId="{CC090B90-1665-AD4A-94F4-31933200A67C}" type="presParOf" srcId="{8FB5EEE4-A624-B448-8E9B-7020B03D3493}" destId="{D31954B9-8FB5-D244-A6C6-AA19E81EFAE8}" srcOrd="6" destOrd="0" presId="urn:microsoft.com/office/officeart/2005/8/layout/chart3"/>
    <dgm:cxn modelId="{AECD53BD-E33B-8E48-ACD6-8A06BF5CE5E8}" type="presParOf" srcId="{8FB5EEE4-A624-B448-8E9B-7020B03D3493}" destId="{B9E512D4-2443-4443-A80F-F01271E97124}" srcOrd="7" destOrd="0" presId="urn:microsoft.com/office/officeart/2005/8/layout/chart3"/>
    <dgm:cxn modelId="{79A0AAA7-E394-D248-B0CD-E6CFE6F86DD5}" type="presParOf" srcId="{8FB5EEE4-A624-B448-8E9B-7020B03D3493}" destId="{D7AAE7AE-4936-D046-B8E4-23091ABE366D}" srcOrd="8" destOrd="0" presId="urn:microsoft.com/office/officeart/2005/8/layout/chart3"/>
    <dgm:cxn modelId="{6CD279D8-A1AE-BE4D-A2D8-010D7E0483AA}" type="presParOf" srcId="{8FB5EEE4-A624-B448-8E9B-7020B03D3493}" destId="{F452E4BD-4C34-314B-B94B-328103C88DA7}" srcOrd="9" destOrd="0" presId="urn:microsoft.com/office/officeart/2005/8/layout/chart3"/>
    <dgm:cxn modelId="{98D12C5F-8025-E543-A802-2CDE3E6DF55A}" type="presParOf" srcId="{8FB5EEE4-A624-B448-8E9B-7020B03D3493}" destId="{F321EE0B-299B-334C-B7ED-77E329F1A7FF}" srcOrd="10" destOrd="0" presId="urn:microsoft.com/office/officeart/2005/8/layout/chart3"/>
    <dgm:cxn modelId="{984C3FD1-EE70-3C49-91F8-E684B3F95657}" type="presParOf" srcId="{8FB5EEE4-A624-B448-8E9B-7020B03D3493}" destId="{FA3DEFA2-559B-124F-A77F-5B5165A3A0B2}" srcOrd="11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5BEA39E-2437-7145-91FD-D7A78BD1CE5A}" type="doc">
      <dgm:prSet loTypeId="urn:microsoft.com/office/officeart/2005/8/layout/StepDownProcess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AB2DE8D-CC06-1040-AABA-6CF2F5E33F85}">
      <dgm:prSet phldrT="[Text]"/>
      <dgm:spPr/>
      <dgm:t>
        <a:bodyPr/>
        <a:lstStyle/>
        <a:p>
          <a:r>
            <a:rPr lang="en-US" dirty="0"/>
            <a:t>Add to bag</a:t>
          </a:r>
        </a:p>
      </dgm:t>
    </dgm:pt>
    <dgm:pt modelId="{3F8004E9-B34F-A242-A9F2-78C0EA1215BE}" type="parTrans" cxnId="{47610D32-11C0-2E47-A3CF-A0F36309ADB1}">
      <dgm:prSet/>
      <dgm:spPr/>
      <dgm:t>
        <a:bodyPr/>
        <a:lstStyle/>
        <a:p>
          <a:endParaRPr lang="en-US"/>
        </a:p>
      </dgm:t>
    </dgm:pt>
    <dgm:pt modelId="{59E22149-EE6F-D444-9F22-BBD183DA3C77}" type="sibTrans" cxnId="{47610D32-11C0-2E47-A3CF-A0F36309ADB1}">
      <dgm:prSet/>
      <dgm:spPr/>
      <dgm:t>
        <a:bodyPr/>
        <a:lstStyle/>
        <a:p>
          <a:endParaRPr lang="en-US"/>
        </a:p>
      </dgm:t>
    </dgm:pt>
    <dgm:pt modelId="{4A979174-CA46-0B46-9B7C-F986583686CB}">
      <dgm:prSet phldrT="[Text]"/>
      <dgm:spPr/>
      <dgm:t>
        <a:bodyPr/>
        <a:lstStyle/>
        <a:p>
          <a:pPr algn="just"/>
          <a:r>
            <a:rPr lang="en-US" dirty="0"/>
            <a:t>+/-</a:t>
          </a:r>
        </a:p>
      </dgm:t>
    </dgm:pt>
    <dgm:pt modelId="{2E895D04-409B-A845-A316-ABB51D751295}" type="parTrans" cxnId="{F7EDB55E-E7B5-1641-AD0A-8075BE5629B5}">
      <dgm:prSet/>
      <dgm:spPr/>
      <dgm:t>
        <a:bodyPr/>
        <a:lstStyle/>
        <a:p>
          <a:endParaRPr lang="en-US"/>
        </a:p>
      </dgm:t>
    </dgm:pt>
    <dgm:pt modelId="{540C2E0F-F010-F94F-8018-7A3F093AF765}" type="sibTrans" cxnId="{F7EDB55E-E7B5-1641-AD0A-8075BE5629B5}">
      <dgm:prSet/>
      <dgm:spPr/>
      <dgm:t>
        <a:bodyPr/>
        <a:lstStyle/>
        <a:p>
          <a:endParaRPr lang="en-US"/>
        </a:p>
      </dgm:t>
    </dgm:pt>
    <dgm:pt modelId="{16075F40-9949-0E4B-8E02-9B305182B8CB}">
      <dgm:prSet phldrT="[Text]"/>
      <dgm:spPr/>
      <dgm:t>
        <a:bodyPr/>
        <a:lstStyle/>
        <a:p>
          <a:r>
            <a:rPr lang="en-US" dirty="0"/>
            <a:t>View back</a:t>
          </a:r>
        </a:p>
      </dgm:t>
    </dgm:pt>
    <dgm:pt modelId="{1947B3C0-4B9F-674A-A173-1000A878D080}" type="parTrans" cxnId="{AD935849-F85F-5E49-91EB-0695FA883701}">
      <dgm:prSet/>
      <dgm:spPr/>
      <dgm:t>
        <a:bodyPr/>
        <a:lstStyle/>
        <a:p>
          <a:endParaRPr lang="en-US"/>
        </a:p>
      </dgm:t>
    </dgm:pt>
    <dgm:pt modelId="{D0023508-AFCC-9C48-8BA5-CC05B051307D}" type="sibTrans" cxnId="{AD935849-F85F-5E49-91EB-0695FA883701}">
      <dgm:prSet/>
      <dgm:spPr/>
      <dgm:t>
        <a:bodyPr/>
        <a:lstStyle/>
        <a:p>
          <a:endParaRPr lang="en-US"/>
        </a:p>
      </dgm:t>
    </dgm:pt>
    <dgm:pt modelId="{A48C622B-A218-884A-8915-7F7F8241A152}">
      <dgm:prSet phldrT="[Text]"/>
      <dgm:spPr/>
      <dgm:t>
        <a:bodyPr/>
        <a:lstStyle/>
        <a:p>
          <a:r>
            <a:rPr lang="en-US" dirty="0"/>
            <a:t>Check</a:t>
          </a:r>
        </a:p>
      </dgm:t>
    </dgm:pt>
    <dgm:pt modelId="{F5CFAF6C-D7C3-3D4C-AAD7-17C4CD492D59}" type="parTrans" cxnId="{AD2D38BB-61EC-4240-A3C8-286B4B216AC2}">
      <dgm:prSet/>
      <dgm:spPr/>
      <dgm:t>
        <a:bodyPr/>
        <a:lstStyle/>
        <a:p>
          <a:endParaRPr lang="en-US"/>
        </a:p>
      </dgm:t>
    </dgm:pt>
    <dgm:pt modelId="{CBA306E1-EFF9-794B-B167-C35565ABEBBC}" type="sibTrans" cxnId="{AD2D38BB-61EC-4240-A3C8-286B4B216AC2}">
      <dgm:prSet/>
      <dgm:spPr/>
      <dgm:t>
        <a:bodyPr/>
        <a:lstStyle/>
        <a:p>
          <a:endParaRPr lang="en-US"/>
        </a:p>
      </dgm:t>
    </dgm:pt>
    <dgm:pt modelId="{D6EC8FAB-C5A8-2444-B1E3-29336D4AD3DA}">
      <dgm:prSet phldrT="[Text]"/>
      <dgm:spPr/>
      <dgm:t>
        <a:bodyPr/>
        <a:lstStyle/>
        <a:p>
          <a:r>
            <a:rPr lang="en-US" dirty="0"/>
            <a:t>Check out</a:t>
          </a:r>
        </a:p>
      </dgm:t>
    </dgm:pt>
    <dgm:pt modelId="{2B92780F-6C40-FF46-B867-88C1596A222C}" type="parTrans" cxnId="{BA2E3E73-04C8-7B41-AE3D-F3790D4988A8}">
      <dgm:prSet/>
      <dgm:spPr/>
      <dgm:t>
        <a:bodyPr/>
        <a:lstStyle/>
        <a:p>
          <a:endParaRPr lang="en-US"/>
        </a:p>
      </dgm:t>
    </dgm:pt>
    <dgm:pt modelId="{FF9AA614-1F3D-A54F-8292-AACA78D0B79A}" type="sibTrans" cxnId="{BA2E3E73-04C8-7B41-AE3D-F3790D4988A8}">
      <dgm:prSet/>
      <dgm:spPr/>
      <dgm:t>
        <a:bodyPr/>
        <a:lstStyle/>
        <a:p>
          <a:endParaRPr lang="en-US"/>
        </a:p>
      </dgm:t>
    </dgm:pt>
    <dgm:pt modelId="{AF007693-D66F-0C40-93C1-7D3AD821339C}">
      <dgm:prSet phldrT="[Text]"/>
      <dgm:spPr/>
      <dgm:t>
        <a:bodyPr/>
        <a:lstStyle/>
        <a:p>
          <a:r>
            <a:rPr lang="en-US" dirty="0"/>
            <a:t>Information</a:t>
          </a:r>
        </a:p>
      </dgm:t>
    </dgm:pt>
    <dgm:pt modelId="{21276C2A-A91E-AF45-8825-BF3BDA35BB96}" type="parTrans" cxnId="{A1181CB5-B7D2-6249-ABD1-A865F2EC7706}">
      <dgm:prSet/>
      <dgm:spPr/>
      <dgm:t>
        <a:bodyPr/>
        <a:lstStyle/>
        <a:p>
          <a:endParaRPr lang="en-US"/>
        </a:p>
      </dgm:t>
    </dgm:pt>
    <dgm:pt modelId="{BAACA6DB-02A4-F442-AD18-1818C59C6E0D}" type="sibTrans" cxnId="{A1181CB5-B7D2-6249-ABD1-A865F2EC7706}">
      <dgm:prSet/>
      <dgm:spPr/>
      <dgm:t>
        <a:bodyPr/>
        <a:lstStyle/>
        <a:p>
          <a:endParaRPr lang="en-US"/>
        </a:p>
      </dgm:t>
    </dgm:pt>
    <dgm:pt modelId="{0C5EBD33-2207-8E48-BC07-3E5926E3188E}">
      <dgm:prSet/>
      <dgm:spPr/>
      <dgm:t>
        <a:bodyPr/>
        <a:lstStyle/>
        <a:p>
          <a:r>
            <a:rPr lang="en-US" dirty="0"/>
            <a:t>Tracking order</a:t>
          </a:r>
        </a:p>
      </dgm:t>
    </dgm:pt>
    <dgm:pt modelId="{EEB17058-7B9E-3548-8313-249DA7C17B0E}" type="parTrans" cxnId="{01E9157B-DA9A-3A4F-A211-03DBD0B047DD}">
      <dgm:prSet/>
      <dgm:spPr/>
      <dgm:t>
        <a:bodyPr/>
        <a:lstStyle/>
        <a:p>
          <a:endParaRPr lang="en-US"/>
        </a:p>
      </dgm:t>
    </dgm:pt>
    <dgm:pt modelId="{CFEB04C2-6F7F-034F-8144-EA5943E22BE2}" type="sibTrans" cxnId="{01E9157B-DA9A-3A4F-A211-03DBD0B047DD}">
      <dgm:prSet/>
      <dgm:spPr/>
      <dgm:t>
        <a:bodyPr/>
        <a:lstStyle/>
        <a:p>
          <a:endParaRPr lang="en-US"/>
        </a:p>
      </dgm:t>
    </dgm:pt>
    <dgm:pt modelId="{EB3FAAC8-DC0C-7441-BB15-002D1467F7C8}" type="pres">
      <dgm:prSet presAssocID="{E5BEA39E-2437-7145-91FD-D7A78BD1CE5A}" presName="rootnode" presStyleCnt="0">
        <dgm:presLayoutVars>
          <dgm:chMax/>
          <dgm:chPref/>
          <dgm:dir/>
          <dgm:animLvl val="lvl"/>
        </dgm:presLayoutVars>
      </dgm:prSet>
      <dgm:spPr/>
    </dgm:pt>
    <dgm:pt modelId="{59FD7AEC-AA14-4F47-B82A-D0DCB55F0648}" type="pres">
      <dgm:prSet presAssocID="{6AB2DE8D-CC06-1040-AABA-6CF2F5E33F85}" presName="composite" presStyleCnt="0"/>
      <dgm:spPr/>
    </dgm:pt>
    <dgm:pt modelId="{F64DD754-FE34-094D-899F-2631792EFF8E}" type="pres">
      <dgm:prSet presAssocID="{6AB2DE8D-CC06-1040-AABA-6CF2F5E33F85}" presName="bentUpArrow1" presStyleLbl="alignImgPlace1" presStyleIdx="0" presStyleCnt="3"/>
      <dgm:spPr/>
    </dgm:pt>
    <dgm:pt modelId="{59FD51BD-B0AC-F04B-AF11-5F12E3086054}" type="pres">
      <dgm:prSet presAssocID="{6AB2DE8D-CC06-1040-AABA-6CF2F5E33F85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9B4E70BE-F9C5-6B42-9C5C-4D08542C2CAA}" type="pres">
      <dgm:prSet presAssocID="{6AB2DE8D-CC06-1040-AABA-6CF2F5E33F85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EFD2DAFD-32E0-004F-8566-02BA848FCA1E}" type="pres">
      <dgm:prSet presAssocID="{59E22149-EE6F-D444-9F22-BBD183DA3C77}" presName="sibTrans" presStyleCnt="0"/>
      <dgm:spPr/>
    </dgm:pt>
    <dgm:pt modelId="{7EC00337-A3E3-D24C-A112-534AE6D2AF7C}" type="pres">
      <dgm:prSet presAssocID="{16075F40-9949-0E4B-8E02-9B305182B8CB}" presName="composite" presStyleCnt="0"/>
      <dgm:spPr/>
    </dgm:pt>
    <dgm:pt modelId="{4DFE5AAF-4113-2948-BA6E-21B47CB2C822}" type="pres">
      <dgm:prSet presAssocID="{16075F40-9949-0E4B-8E02-9B305182B8CB}" presName="bentUpArrow1" presStyleLbl="alignImgPlace1" presStyleIdx="1" presStyleCnt="3"/>
      <dgm:spPr/>
    </dgm:pt>
    <dgm:pt modelId="{F32A186C-49A0-B541-8828-BD546AE9A8CA}" type="pres">
      <dgm:prSet presAssocID="{16075F40-9949-0E4B-8E02-9B305182B8CB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1B9EE13C-1A88-FD4E-A4A6-6C361D5DA014}" type="pres">
      <dgm:prSet presAssocID="{16075F40-9949-0E4B-8E02-9B305182B8CB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D3C79ACA-783F-314E-90F9-26C2B79E1D50}" type="pres">
      <dgm:prSet presAssocID="{D0023508-AFCC-9C48-8BA5-CC05B051307D}" presName="sibTrans" presStyleCnt="0"/>
      <dgm:spPr/>
    </dgm:pt>
    <dgm:pt modelId="{06482D2F-ECCC-DD43-BEDC-0352E0790985}" type="pres">
      <dgm:prSet presAssocID="{D6EC8FAB-C5A8-2444-B1E3-29336D4AD3DA}" presName="composite" presStyleCnt="0"/>
      <dgm:spPr/>
    </dgm:pt>
    <dgm:pt modelId="{0853812E-DB00-C743-B5B3-BD516B783120}" type="pres">
      <dgm:prSet presAssocID="{D6EC8FAB-C5A8-2444-B1E3-29336D4AD3DA}" presName="bentUpArrow1" presStyleLbl="alignImgPlace1" presStyleIdx="2" presStyleCnt="3"/>
      <dgm:spPr/>
    </dgm:pt>
    <dgm:pt modelId="{7B934F5E-A32D-FE46-A79D-35CFC84B3678}" type="pres">
      <dgm:prSet presAssocID="{D6EC8FAB-C5A8-2444-B1E3-29336D4AD3DA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2FE36A96-7D96-7F41-9613-8D93A93F8D63}" type="pres">
      <dgm:prSet presAssocID="{D6EC8FAB-C5A8-2444-B1E3-29336D4AD3DA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F66CED93-B5AC-4E4E-A7FD-EDB780802282}" type="pres">
      <dgm:prSet presAssocID="{FF9AA614-1F3D-A54F-8292-AACA78D0B79A}" presName="sibTrans" presStyleCnt="0"/>
      <dgm:spPr/>
    </dgm:pt>
    <dgm:pt modelId="{5B4807A7-0117-8841-A9C9-BEAF93DC1A59}" type="pres">
      <dgm:prSet presAssocID="{0C5EBD33-2207-8E48-BC07-3E5926E3188E}" presName="composite" presStyleCnt="0"/>
      <dgm:spPr/>
    </dgm:pt>
    <dgm:pt modelId="{55ADF68B-E841-234A-AA51-B955CCC9ED93}" type="pres">
      <dgm:prSet presAssocID="{0C5EBD33-2207-8E48-BC07-3E5926E3188E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B1A48702-3B08-B249-8DFE-D780865949F1}" type="presOf" srcId="{D6EC8FAB-C5A8-2444-B1E3-29336D4AD3DA}" destId="{7B934F5E-A32D-FE46-A79D-35CFC84B3678}" srcOrd="0" destOrd="0" presId="urn:microsoft.com/office/officeart/2005/8/layout/StepDownProcess"/>
    <dgm:cxn modelId="{0193DB0E-0B82-2747-AAFF-BE9628381780}" type="presOf" srcId="{A48C622B-A218-884A-8915-7F7F8241A152}" destId="{1B9EE13C-1A88-FD4E-A4A6-6C361D5DA014}" srcOrd="0" destOrd="0" presId="urn:microsoft.com/office/officeart/2005/8/layout/StepDownProcess"/>
    <dgm:cxn modelId="{8E110717-A19E-2E4A-8699-0101D20F3652}" type="presOf" srcId="{6AB2DE8D-CC06-1040-AABA-6CF2F5E33F85}" destId="{59FD51BD-B0AC-F04B-AF11-5F12E3086054}" srcOrd="0" destOrd="0" presId="urn:microsoft.com/office/officeart/2005/8/layout/StepDownProcess"/>
    <dgm:cxn modelId="{D040022C-0C60-2242-9EE1-A88B2B12B8C6}" type="presOf" srcId="{E5BEA39E-2437-7145-91FD-D7A78BD1CE5A}" destId="{EB3FAAC8-DC0C-7441-BB15-002D1467F7C8}" srcOrd="0" destOrd="0" presId="urn:microsoft.com/office/officeart/2005/8/layout/StepDownProcess"/>
    <dgm:cxn modelId="{47610D32-11C0-2E47-A3CF-A0F36309ADB1}" srcId="{E5BEA39E-2437-7145-91FD-D7A78BD1CE5A}" destId="{6AB2DE8D-CC06-1040-AABA-6CF2F5E33F85}" srcOrd="0" destOrd="0" parTransId="{3F8004E9-B34F-A242-A9F2-78C0EA1215BE}" sibTransId="{59E22149-EE6F-D444-9F22-BBD183DA3C77}"/>
    <dgm:cxn modelId="{BC0C693A-9438-B14F-8CF8-7C91485162E2}" type="presOf" srcId="{4A979174-CA46-0B46-9B7C-F986583686CB}" destId="{9B4E70BE-F9C5-6B42-9C5C-4D08542C2CAA}" srcOrd="0" destOrd="0" presId="urn:microsoft.com/office/officeart/2005/8/layout/StepDownProcess"/>
    <dgm:cxn modelId="{AD935849-F85F-5E49-91EB-0695FA883701}" srcId="{E5BEA39E-2437-7145-91FD-D7A78BD1CE5A}" destId="{16075F40-9949-0E4B-8E02-9B305182B8CB}" srcOrd="1" destOrd="0" parTransId="{1947B3C0-4B9F-674A-A173-1000A878D080}" sibTransId="{D0023508-AFCC-9C48-8BA5-CC05B051307D}"/>
    <dgm:cxn modelId="{F7EDB55E-E7B5-1641-AD0A-8075BE5629B5}" srcId="{6AB2DE8D-CC06-1040-AABA-6CF2F5E33F85}" destId="{4A979174-CA46-0B46-9B7C-F986583686CB}" srcOrd="0" destOrd="0" parTransId="{2E895D04-409B-A845-A316-ABB51D751295}" sibTransId="{540C2E0F-F010-F94F-8018-7A3F093AF765}"/>
    <dgm:cxn modelId="{7C415C6A-934F-8542-A239-C658E2B879B3}" type="presOf" srcId="{16075F40-9949-0E4B-8E02-9B305182B8CB}" destId="{F32A186C-49A0-B541-8828-BD546AE9A8CA}" srcOrd="0" destOrd="0" presId="urn:microsoft.com/office/officeart/2005/8/layout/StepDownProcess"/>
    <dgm:cxn modelId="{BA2E3E73-04C8-7B41-AE3D-F3790D4988A8}" srcId="{E5BEA39E-2437-7145-91FD-D7A78BD1CE5A}" destId="{D6EC8FAB-C5A8-2444-B1E3-29336D4AD3DA}" srcOrd="2" destOrd="0" parTransId="{2B92780F-6C40-FF46-B867-88C1596A222C}" sibTransId="{FF9AA614-1F3D-A54F-8292-AACA78D0B79A}"/>
    <dgm:cxn modelId="{01E9157B-DA9A-3A4F-A211-03DBD0B047DD}" srcId="{E5BEA39E-2437-7145-91FD-D7A78BD1CE5A}" destId="{0C5EBD33-2207-8E48-BC07-3E5926E3188E}" srcOrd="3" destOrd="0" parTransId="{EEB17058-7B9E-3548-8313-249DA7C17B0E}" sibTransId="{CFEB04C2-6F7F-034F-8144-EA5943E22BE2}"/>
    <dgm:cxn modelId="{24D89583-C8B3-B846-A1DC-F97F98FD0F8B}" type="presOf" srcId="{0C5EBD33-2207-8E48-BC07-3E5926E3188E}" destId="{55ADF68B-E841-234A-AA51-B955CCC9ED93}" srcOrd="0" destOrd="0" presId="urn:microsoft.com/office/officeart/2005/8/layout/StepDownProcess"/>
    <dgm:cxn modelId="{A1181CB5-B7D2-6249-ABD1-A865F2EC7706}" srcId="{D6EC8FAB-C5A8-2444-B1E3-29336D4AD3DA}" destId="{AF007693-D66F-0C40-93C1-7D3AD821339C}" srcOrd="0" destOrd="0" parTransId="{21276C2A-A91E-AF45-8825-BF3BDA35BB96}" sibTransId="{BAACA6DB-02A4-F442-AD18-1818C59C6E0D}"/>
    <dgm:cxn modelId="{AD2D38BB-61EC-4240-A3C8-286B4B216AC2}" srcId="{16075F40-9949-0E4B-8E02-9B305182B8CB}" destId="{A48C622B-A218-884A-8915-7F7F8241A152}" srcOrd="0" destOrd="0" parTransId="{F5CFAF6C-D7C3-3D4C-AAD7-17C4CD492D59}" sibTransId="{CBA306E1-EFF9-794B-B167-C35565ABEBBC}"/>
    <dgm:cxn modelId="{2BE9BFFB-4366-3349-82C0-FF25C16333F3}" type="presOf" srcId="{AF007693-D66F-0C40-93C1-7D3AD821339C}" destId="{2FE36A96-7D96-7F41-9613-8D93A93F8D63}" srcOrd="0" destOrd="0" presId="urn:microsoft.com/office/officeart/2005/8/layout/StepDownProcess"/>
    <dgm:cxn modelId="{E38CABF0-0903-A244-80D0-C59866AB4EC4}" type="presParOf" srcId="{EB3FAAC8-DC0C-7441-BB15-002D1467F7C8}" destId="{59FD7AEC-AA14-4F47-B82A-D0DCB55F0648}" srcOrd="0" destOrd="0" presId="urn:microsoft.com/office/officeart/2005/8/layout/StepDownProcess"/>
    <dgm:cxn modelId="{9ABA9DE4-4B47-F64A-B1A4-26C24F0FE4A1}" type="presParOf" srcId="{59FD7AEC-AA14-4F47-B82A-D0DCB55F0648}" destId="{F64DD754-FE34-094D-899F-2631792EFF8E}" srcOrd="0" destOrd="0" presId="urn:microsoft.com/office/officeart/2005/8/layout/StepDownProcess"/>
    <dgm:cxn modelId="{B578227E-002D-5A4A-8B4F-916A17FF011D}" type="presParOf" srcId="{59FD7AEC-AA14-4F47-B82A-D0DCB55F0648}" destId="{59FD51BD-B0AC-F04B-AF11-5F12E3086054}" srcOrd="1" destOrd="0" presId="urn:microsoft.com/office/officeart/2005/8/layout/StepDownProcess"/>
    <dgm:cxn modelId="{8FF6B869-4206-EF4D-B948-65A7736F6636}" type="presParOf" srcId="{59FD7AEC-AA14-4F47-B82A-D0DCB55F0648}" destId="{9B4E70BE-F9C5-6B42-9C5C-4D08542C2CAA}" srcOrd="2" destOrd="0" presId="urn:microsoft.com/office/officeart/2005/8/layout/StepDownProcess"/>
    <dgm:cxn modelId="{29319E5E-61AC-F845-99B8-A3AC03590DC1}" type="presParOf" srcId="{EB3FAAC8-DC0C-7441-BB15-002D1467F7C8}" destId="{EFD2DAFD-32E0-004F-8566-02BA848FCA1E}" srcOrd="1" destOrd="0" presId="urn:microsoft.com/office/officeart/2005/8/layout/StepDownProcess"/>
    <dgm:cxn modelId="{433F9ED1-C529-AB4A-BD36-E0D3FF11180C}" type="presParOf" srcId="{EB3FAAC8-DC0C-7441-BB15-002D1467F7C8}" destId="{7EC00337-A3E3-D24C-A112-534AE6D2AF7C}" srcOrd="2" destOrd="0" presId="urn:microsoft.com/office/officeart/2005/8/layout/StepDownProcess"/>
    <dgm:cxn modelId="{3185FF84-17EF-1C4A-99E8-B1028B2C62EA}" type="presParOf" srcId="{7EC00337-A3E3-D24C-A112-534AE6D2AF7C}" destId="{4DFE5AAF-4113-2948-BA6E-21B47CB2C822}" srcOrd="0" destOrd="0" presId="urn:microsoft.com/office/officeart/2005/8/layout/StepDownProcess"/>
    <dgm:cxn modelId="{D8B4F0EE-2CF2-4746-A019-4E4DABCEB963}" type="presParOf" srcId="{7EC00337-A3E3-D24C-A112-534AE6D2AF7C}" destId="{F32A186C-49A0-B541-8828-BD546AE9A8CA}" srcOrd="1" destOrd="0" presId="urn:microsoft.com/office/officeart/2005/8/layout/StepDownProcess"/>
    <dgm:cxn modelId="{7CC9A89B-6BE8-4444-BEED-CE7AB1667E64}" type="presParOf" srcId="{7EC00337-A3E3-D24C-A112-534AE6D2AF7C}" destId="{1B9EE13C-1A88-FD4E-A4A6-6C361D5DA014}" srcOrd="2" destOrd="0" presId="urn:microsoft.com/office/officeart/2005/8/layout/StepDownProcess"/>
    <dgm:cxn modelId="{07A2C837-F40E-224D-AE67-30E2AE28AC70}" type="presParOf" srcId="{EB3FAAC8-DC0C-7441-BB15-002D1467F7C8}" destId="{D3C79ACA-783F-314E-90F9-26C2B79E1D50}" srcOrd="3" destOrd="0" presId="urn:microsoft.com/office/officeart/2005/8/layout/StepDownProcess"/>
    <dgm:cxn modelId="{7938D1FB-9D72-9A44-8B1A-2A187C16B911}" type="presParOf" srcId="{EB3FAAC8-DC0C-7441-BB15-002D1467F7C8}" destId="{06482D2F-ECCC-DD43-BEDC-0352E0790985}" srcOrd="4" destOrd="0" presId="urn:microsoft.com/office/officeart/2005/8/layout/StepDownProcess"/>
    <dgm:cxn modelId="{82F7CA75-5E28-9949-B3A5-8F33777181F5}" type="presParOf" srcId="{06482D2F-ECCC-DD43-BEDC-0352E0790985}" destId="{0853812E-DB00-C743-B5B3-BD516B783120}" srcOrd="0" destOrd="0" presId="urn:microsoft.com/office/officeart/2005/8/layout/StepDownProcess"/>
    <dgm:cxn modelId="{E8592577-F4E8-7E42-9AEF-365DDD6AC50A}" type="presParOf" srcId="{06482D2F-ECCC-DD43-BEDC-0352E0790985}" destId="{7B934F5E-A32D-FE46-A79D-35CFC84B3678}" srcOrd="1" destOrd="0" presId="urn:microsoft.com/office/officeart/2005/8/layout/StepDownProcess"/>
    <dgm:cxn modelId="{A84EBDC9-A303-A748-A6AD-2D9912B1903E}" type="presParOf" srcId="{06482D2F-ECCC-DD43-BEDC-0352E0790985}" destId="{2FE36A96-7D96-7F41-9613-8D93A93F8D63}" srcOrd="2" destOrd="0" presId="urn:microsoft.com/office/officeart/2005/8/layout/StepDownProcess"/>
    <dgm:cxn modelId="{CED58E04-4369-5B4E-8E45-9487A7FBFF79}" type="presParOf" srcId="{EB3FAAC8-DC0C-7441-BB15-002D1467F7C8}" destId="{F66CED93-B5AC-4E4E-A7FD-EDB780802282}" srcOrd="5" destOrd="0" presId="urn:microsoft.com/office/officeart/2005/8/layout/StepDownProcess"/>
    <dgm:cxn modelId="{18435CFF-DE4A-7E4A-8BDA-3483F4768900}" type="presParOf" srcId="{EB3FAAC8-DC0C-7441-BB15-002D1467F7C8}" destId="{5B4807A7-0117-8841-A9C9-BEAF93DC1A59}" srcOrd="6" destOrd="0" presId="urn:microsoft.com/office/officeart/2005/8/layout/StepDownProcess"/>
    <dgm:cxn modelId="{D3E44E89-017C-CB43-9856-B76BA244FE0F}" type="presParOf" srcId="{5B4807A7-0117-8841-A9C9-BEAF93DC1A59}" destId="{55ADF68B-E841-234A-AA51-B955CCC9ED9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0228D4-3785-584F-8DCA-4E35D6AC8DE6}">
      <dsp:nvSpPr>
        <dsp:cNvPr id="0" name=""/>
        <dsp:cNvSpPr/>
      </dsp:nvSpPr>
      <dsp:spPr>
        <a:xfrm>
          <a:off x="3351609" y="1996942"/>
          <a:ext cx="1424781" cy="142478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AGURI</a:t>
          </a:r>
        </a:p>
      </dsp:txBody>
      <dsp:txXfrm>
        <a:off x="3560263" y="2205596"/>
        <a:ext cx="1007473" cy="1007473"/>
      </dsp:txXfrm>
    </dsp:sp>
    <dsp:sp modelId="{C639C3EE-3915-FC40-9BF0-74CF00DA92D9}">
      <dsp:nvSpPr>
        <dsp:cNvPr id="0" name=""/>
        <dsp:cNvSpPr/>
      </dsp:nvSpPr>
      <dsp:spPr>
        <a:xfrm rot="16200000">
          <a:off x="3913169" y="1478682"/>
          <a:ext cx="301660" cy="48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3958418" y="1620816"/>
        <a:ext cx="211162" cy="290655"/>
      </dsp:txXfrm>
    </dsp:sp>
    <dsp:sp modelId="{69DAFC95-1352-9D47-8E06-C23A6F869F56}">
      <dsp:nvSpPr>
        <dsp:cNvPr id="0" name=""/>
        <dsp:cNvSpPr/>
      </dsp:nvSpPr>
      <dsp:spPr>
        <a:xfrm>
          <a:off x="3351609" y="2990"/>
          <a:ext cx="1424781" cy="142478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Product</a:t>
          </a:r>
        </a:p>
      </dsp:txBody>
      <dsp:txXfrm>
        <a:off x="3560263" y="211644"/>
        <a:ext cx="1007473" cy="1007473"/>
      </dsp:txXfrm>
    </dsp:sp>
    <dsp:sp modelId="{0DE644E4-467C-BA48-A2BE-7FA6B57A8A6C}">
      <dsp:nvSpPr>
        <dsp:cNvPr id="0" name=""/>
        <dsp:cNvSpPr/>
      </dsp:nvSpPr>
      <dsp:spPr>
        <a:xfrm rot="19800000">
          <a:off x="4769182" y="1972901"/>
          <a:ext cx="301660" cy="48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875506"/>
            <a:satOff val="-12235"/>
            <a:lumOff val="-196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4775244" y="2092411"/>
        <a:ext cx="211162" cy="290655"/>
      </dsp:txXfrm>
    </dsp:sp>
    <dsp:sp modelId="{6BCF33C2-B348-FF44-B7FB-9D3E47E4CAFC}">
      <dsp:nvSpPr>
        <dsp:cNvPr id="0" name=""/>
        <dsp:cNvSpPr/>
      </dsp:nvSpPr>
      <dsp:spPr>
        <a:xfrm>
          <a:off x="5078422" y="999966"/>
          <a:ext cx="1424781" cy="1424781"/>
        </a:xfrm>
        <a:prstGeom prst="ellipse">
          <a:avLst/>
        </a:prstGeom>
        <a:solidFill>
          <a:schemeClr val="accent5">
            <a:hueOff val="1875506"/>
            <a:satOff val="-12235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Guide</a:t>
          </a:r>
        </a:p>
      </dsp:txBody>
      <dsp:txXfrm>
        <a:off x="5287076" y="1208620"/>
        <a:ext cx="1007473" cy="1007473"/>
      </dsp:txXfrm>
    </dsp:sp>
    <dsp:sp modelId="{350E53B0-7B4D-9546-9253-1ECFB1CF11B3}">
      <dsp:nvSpPr>
        <dsp:cNvPr id="0" name=""/>
        <dsp:cNvSpPr/>
      </dsp:nvSpPr>
      <dsp:spPr>
        <a:xfrm rot="1800000">
          <a:off x="4769182" y="2961339"/>
          <a:ext cx="301660" cy="48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3751012"/>
            <a:satOff val="-24469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4775244" y="3035600"/>
        <a:ext cx="211162" cy="290655"/>
      </dsp:txXfrm>
    </dsp:sp>
    <dsp:sp modelId="{88352025-5AEF-7441-8AF9-0EB051A7614C}">
      <dsp:nvSpPr>
        <dsp:cNvPr id="0" name=""/>
        <dsp:cNvSpPr/>
      </dsp:nvSpPr>
      <dsp:spPr>
        <a:xfrm>
          <a:off x="5078422" y="2993918"/>
          <a:ext cx="1424781" cy="1424781"/>
        </a:xfrm>
        <a:prstGeom prst="ellipse">
          <a:avLst/>
        </a:prstGeom>
        <a:solidFill>
          <a:schemeClr val="accent5">
            <a:hueOff val="3751012"/>
            <a:satOff val="-24469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About us</a:t>
          </a:r>
        </a:p>
      </dsp:txBody>
      <dsp:txXfrm>
        <a:off x="5287076" y="3202572"/>
        <a:ext cx="1007473" cy="1007473"/>
      </dsp:txXfrm>
    </dsp:sp>
    <dsp:sp modelId="{3AB7ABE8-AAA3-ED47-B6A4-C507EEFC4ACC}">
      <dsp:nvSpPr>
        <dsp:cNvPr id="0" name=""/>
        <dsp:cNvSpPr/>
      </dsp:nvSpPr>
      <dsp:spPr>
        <a:xfrm rot="5400000">
          <a:off x="3913169" y="3455559"/>
          <a:ext cx="301660" cy="48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5626518"/>
            <a:satOff val="-36704"/>
            <a:lumOff val="-588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3958418" y="3507195"/>
        <a:ext cx="211162" cy="290655"/>
      </dsp:txXfrm>
    </dsp:sp>
    <dsp:sp modelId="{D9EC6093-0434-6345-ADD4-B30B49EA9AFC}">
      <dsp:nvSpPr>
        <dsp:cNvPr id="0" name=""/>
        <dsp:cNvSpPr/>
      </dsp:nvSpPr>
      <dsp:spPr>
        <a:xfrm>
          <a:off x="3351609" y="3990894"/>
          <a:ext cx="1424781" cy="1424781"/>
        </a:xfrm>
        <a:prstGeom prst="ellipse">
          <a:avLst/>
        </a:prstGeom>
        <a:solidFill>
          <a:schemeClr val="accent5">
            <a:hueOff val="5626518"/>
            <a:satOff val="-36704"/>
            <a:lumOff val="-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Contact us</a:t>
          </a:r>
        </a:p>
      </dsp:txBody>
      <dsp:txXfrm>
        <a:off x="3560263" y="4199548"/>
        <a:ext cx="1007473" cy="1007473"/>
      </dsp:txXfrm>
    </dsp:sp>
    <dsp:sp modelId="{B04884E0-25F8-844E-9BED-564E029CD4BC}">
      <dsp:nvSpPr>
        <dsp:cNvPr id="0" name=""/>
        <dsp:cNvSpPr/>
      </dsp:nvSpPr>
      <dsp:spPr>
        <a:xfrm rot="9000000">
          <a:off x="3057156" y="2961339"/>
          <a:ext cx="301660" cy="48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7502025"/>
            <a:satOff val="-48938"/>
            <a:lumOff val="-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0800000">
        <a:off x="3141592" y="3035600"/>
        <a:ext cx="211162" cy="290655"/>
      </dsp:txXfrm>
    </dsp:sp>
    <dsp:sp modelId="{AEEE3EFE-5090-8642-B59D-7FC43DE48409}">
      <dsp:nvSpPr>
        <dsp:cNvPr id="0" name=""/>
        <dsp:cNvSpPr/>
      </dsp:nvSpPr>
      <dsp:spPr>
        <a:xfrm>
          <a:off x="1624796" y="2993918"/>
          <a:ext cx="1424781" cy="1424781"/>
        </a:xfrm>
        <a:prstGeom prst="ellipse">
          <a:avLst/>
        </a:prstGeom>
        <a:solidFill>
          <a:schemeClr val="accent5">
            <a:hueOff val="7502025"/>
            <a:satOff val="-48938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Our showroom</a:t>
          </a:r>
        </a:p>
      </dsp:txBody>
      <dsp:txXfrm>
        <a:off x="1833450" y="3202572"/>
        <a:ext cx="1007473" cy="1007473"/>
      </dsp:txXfrm>
    </dsp:sp>
    <dsp:sp modelId="{4AD0B02E-3AD4-CD42-A483-E5F2BB73E784}">
      <dsp:nvSpPr>
        <dsp:cNvPr id="0" name=""/>
        <dsp:cNvSpPr/>
      </dsp:nvSpPr>
      <dsp:spPr>
        <a:xfrm rot="12600000">
          <a:off x="3057156" y="1972901"/>
          <a:ext cx="301660" cy="48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9377531"/>
            <a:satOff val="-61173"/>
            <a:lumOff val="-980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0800000">
        <a:off x="3141592" y="2092411"/>
        <a:ext cx="211162" cy="290655"/>
      </dsp:txXfrm>
    </dsp:sp>
    <dsp:sp modelId="{4275BB33-75B1-6E4B-BE29-E083CC4CFD12}">
      <dsp:nvSpPr>
        <dsp:cNvPr id="0" name=""/>
        <dsp:cNvSpPr/>
      </dsp:nvSpPr>
      <dsp:spPr>
        <a:xfrm>
          <a:off x="1624796" y="999966"/>
          <a:ext cx="1424781" cy="1424781"/>
        </a:xfrm>
        <a:prstGeom prst="ellipse">
          <a:avLst/>
        </a:prstGeom>
        <a:solidFill>
          <a:schemeClr val="accent5">
            <a:hueOff val="9377531"/>
            <a:satOff val="-61173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Follow us</a:t>
          </a:r>
        </a:p>
      </dsp:txBody>
      <dsp:txXfrm>
        <a:off x="1833450" y="1208620"/>
        <a:ext cx="1007473" cy="10074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0E786C-3332-EF4B-9974-561F94DBA8A9}">
      <dsp:nvSpPr>
        <dsp:cNvPr id="0" name=""/>
        <dsp:cNvSpPr/>
      </dsp:nvSpPr>
      <dsp:spPr>
        <a:xfrm>
          <a:off x="2042640" y="249369"/>
          <a:ext cx="4949030" cy="1718733"/>
        </a:xfrm>
        <a:prstGeom prst="ellipse">
          <a:avLst/>
        </a:prstGeom>
        <a:solidFill>
          <a:schemeClr val="accent5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4214D6-7237-EE4F-A2AB-CA0E0AE687AD}">
      <dsp:nvSpPr>
        <dsp:cNvPr id="0" name=""/>
        <dsp:cNvSpPr/>
      </dsp:nvSpPr>
      <dsp:spPr>
        <a:xfrm>
          <a:off x="4045271" y="4457964"/>
          <a:ext cx="959114" cy="613833"/>
        </a:xfrm>
        <a:prstGeom prst="down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E7837A-E0F9-E041-9C96-9BB4580C58CA}">
      <dsp:nvSpPr>
        <dsp:cNvPr id="0" name=""/>
        <dsp:cNvSpPr/>
      </dsp:nvSpPr>
      <dsp:spPr>
        <a:xfrm>
          <a:off x="2222953" y="4949030"/>
          <a:ext cx="4603749" cy="11509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7368" tIns="277368" rIns="277368" bIns="277368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hlinkClick xmlns:r="http://schemas.openxmlformats.org/officeDocument/2006/relationships" r:id="rId1"/>
            </a:rPr>
            <a:t>PRODUCTS</a:t>
          </a:r>
          <a:endParaRPr lang="en-US" sz="3900" kern="1200" dirty="0"/>
        </a:p>
      </dsp:txBody>
      <dsp:txXfrm>
        <a:off x="2222953" y="4949030"/>
        <a:ext cx="4603749" cy="1150937"/>
      </dsp:txXfrm>
    </dsp:sp>
    <dsp:sp modelId="{90616FB5-FDB7-8247-B659-A542148D1CC8}">
      <dsp:nvSpPr>
        <dsp:cNvPr id="0" name=""/>
        <dsp:cNvSpPr/>
      </dsp:nvSpPr>
      <dsp:spPr>
        <a:xfrm>
          <a:off x="3841938" y="2100844"/>
          <a:ext cx="1726406" cy="172640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Best seller</a:t>
          </a:r>
        </a:p>
      </dsp:txBody>
      <dsp:txXfrm>
        <a:off x="4094764" y="2353670"/>
        <a:ext cx="1220754" cy="1220754"/>
      </dsp:txXfrm>
    </dsp:sp>
    <dsp:sp modelId="{54F10F1C-653F-B94B-B784-DC414E605E32}">
      <dsp:nvSpPr>
        <dsp:cNvPr id="0" name=""/>
        <dsp:cNvSpPr/>
      </dsp:nvSpPr>
      <dsp:spPr>
        <a:xfrm>
          <a:off x="2606599" y="805656"/>
          <a:ext cx="1726406" cy="1726406"/>
        </a:xfrm>
        <a:prstGeom prst="ellipse">
          <a:avLst/>
        </a:prstGeom>
        <a:solidFill>
          <a:schemeClr val="accent5">
            <a:hueOff val="4688765"/>
            <a:satOff val="-30586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New arrivals</a:t>
          </a:r>
        </a:p>
      </dsp:txBody>
      <dsp:txXfrm>
        <a:off x="2859425" y="1058482"/>
        <a:ext cx="1220754" cy="1220754"/>
      </dsp:txXfrm>
    </dsp:sp>
    <dsp:sp modelId="{27A505EA-6C88-A14A-8030-D6F1563E2BAF}">
      <dsp:nvSpPr>
        <dsp:cNvPr id="0" name=""/>
        <dsp:cNvSpPr/>
      </dsp:nvSpPr>
      <dsp:spPr>
        <a:xfrm>
          <a:off x="4371370" y="388249"/>
          <a:ext cx="1726406" cy="1726406"/>
        </a:xfrm>
        <a:prstGeom prst="ellipse">
          <a:avLst/>
        </a:prstGeom>
        <a:solidFill>
          <a:schemeClr val="accent5">
            <a:hueOff val="9377531"/>
            <a:satOff val="-61173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Categories &amp; sub-categories</a:t>
          </a:r>
        </a:p>
      </dsp:txBody>
      <dsp:txXfrm>
        <a:off x="4624196" y="641075"/>
        <a:ext cx="1220754" cy="1220754"/>
      </dsp:txXfrm>
    </dsp:sp>
    <dsp:sp modelId="{A785FA0C-94CA-804F-9C8A-27B12DC3EB57}">
      <dsp:nvSpPr>
        <dsp:cNvPr id="0" name=""/>
        <dsp:cNvSpPr/>
      </dsp:nvSpPr>
      <dsp:spPr>
        <a:xfrm>
          <a:off x="1839307" y="38364"/>
          <a:ext cx="5371041" cy="4296833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EDEB38-34C9-9143-A36C-B2B13D6D39D5}">
      <dsp:nvSpPr>
        <dsp:cNvPr id="0" name=""/>
        <dsp:cNvSpPr/>
      </dsp:nvSpPr>
      <dsp:spPr>
        <a:xfrm>
          <a:off x="1855893" y="316179"/>
          <a:ext cx="4551680" cy="4551680"/>
        </a:xfrm>
        <a:prstGeom prst="pie">
          <a:avLst>
            <a:gd name="adj1" fmla="val 16200000"/>
            <a:gd name="adj2" fmla="val 198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Quick view</a:t>
          </a:r>
        </a:p>
      </dsp:txBody>
      <dsp:txXfrm>
        <a:off x="4180501" y="803859"/>
        <a:ext cx="1327573" cy="975360"/>
      </dsp:txXfrm>
    </dsp:sp>
    <dsp:sp modelId="{406C8F5C-2A35-6F47-B228-888A74F53FE9}">
      <dsp:nvSpPr>
        <dsp:cNvPr id="0" name=""/>
        <dsp:cNvSpPr/>
      </dsp:nvSpPr>
      <dsp:spPr>
        <a:xfrm>
          <a:off x="1720426" y="550807"/>
          <a:ext cx="4551680" cy="4551680"/>
        </a:xfrm>
        <a:prstGeom prst="pie">
          <a:avLst>
            <a:gd name="adj1" fmla="val 19800000"/>
            <a:gd name="adj2" fmla="val 1800000"/>
          </a:avLst>
        </a:prstGeom>
        <a:solidFill>
          <a:schemeClr val="accent5">
            <a:hueOff val="1875506"/>
            <a:satOff val="-12235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Detail</a:t>
          </a:r>
        </a:p>
      </dsp:txBody>
      <dsp:txXfrm>
        <a:off x="4836160" y="2366060"/>
        <a:ext cx="1376341" cy="921173"/>
      </dsp:txXfrm>
    </dsp:sp>
    <dsp:sp modelId="{89D593F3-E57A-4444-BF8A-FD30A7BDB863}">
      <dsp:nvSpPr>
        <dsp:cNvPr id="0" name=""/>
        <dsp:cNvSpPr/>
      </dsp:nvSpPr>
      <dsp:spPr>
        <a:xfrm>
          <a:off x="1720426" y="550807"/>
          <a:ext cx="4551680" cy="4551680"/>
        </a:xfrm>
        <a:prstGeom prst="pie">
          <a:avLst>
            <a:gd name="adj1" fmla="val 1800000"/>
            <a:gd name="adj2" fmla="val 5400000"/>
          </a:avLst>
        </a:prstGeom>
        <a:solidFill>
          <a:schemeClr val="accent5">
            <a:hueOff val="3751012"/>
            <a:satOff val="-24469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Compare</a:t>
          </a:r>
        </a:p>
      </dsp:txBody>
      <dsp:txXfrm>
        <a:off x="4045034" y="3639447"/>
        <a:ext cx="1327573" cy="975360"/>
      </dsp:txXfrm>
    </dsp:sp>
    <dsp:sp modelId="{D31954B9-8FB5-D244-A6C6-AA19E81EFAE8}">
      <dsp:nvSpPr>
        <dsp:cNvPr id="0" name=""/>
        <dsp:cNvSpPr/>
      </dsp:nvSpPr>
      <dsp:spPr>
        <a:xfrm>
          <a:off x="1720426" y="550807"/>
          <a:ext cx="4551680" cy="4551680"/>
        </a:xfrm>
        <a:prstGeom prst="pie">
          <a:avLst>
            <a:gd name="adj1" fmla="val 5400000"/>
            <a:gd name="adj2" fmla="val 9000000"/>
          </a:avLst>
        </a:prstGeom>
        <a:solidFill>
          <a:schemeClr val="accent5">
            <a:hueOff val="5626518"/>
            <a:satOff val="-36704"/>
            <a:lumOff val="-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Add to Cart</a:t>
          </a:r>
        </a:p>
      </dsp:txBody>
      <dsp:txXfrm>
        <a:off x="2619925" y="3639447"/>
        <a:ext cx="1327573" cy="975360"/>
      </dsp:txXfrm>
    </dsp:sp>
    <dsp:sp modelId="{D7AAE7AE-4936-D046-B8E4-23091ABE366D}">
      <dsp:nvSpPr>
        <dsp:cNvPr id="0" name=""/>
        <dsp:cNvSpPr/>
      </dsp:nvSpPr>
      <dsp:spPr>
        <a:xfrm>
          <a:off x="1720426" y="550807"/>
          <a:ext cx="4551680" cy="4551680"/>
        </a:xfrm>
        <a:prstGeom prst="pie">
          <a:avLst>
            <a:gd name="adj1" fmla="val 9000000"/>
            <a:gd name="adj2" fmla="val 12600000"/>
          </a:avLst>
        </a:prstGeom>
        <a:solidFill>
          <a:schemeClr val="accent5">
            <a:hueOff val="7502025"/>
            <a:satOff val="-48938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Search</a:t>
          </a:r>
        </a:p>
      </dsp:txBody>
      <dsp:txXfrm>
        <a:off x="1790869" y="2366060"/>
        <a:ext cx="1376341" cy="921173"/>
      </dsp:txXfrm>
    </dsp:sp>
    <dsp:sp modelId="{F321EE0B-299B-334C-B7ED-77E329F1A7FF}">
      <dsp:nvSpPr>
        <dsp:cNvPr id="0" name=""/>
        <dsp:cNvSpPr/>
      </dsp:nvSpPr>
      <dsp:spPr>
        <a:xfrm>
          <a:off x="1720426" y="550807"/>
          <a:ext cx="4551680" cy="4551680"/>
        </a:xfrm>
        <a:prstGeom prst="pie">
          <a:avLst>
            <a:gd name="adj1" fmla="val 12600000"/>
            <a:gd name="adj2" fmla="val 16200000"/>
          </a:avLst>
        </a:prstGeom>
        <a:solidFill>
          <a:schemeClr val="accent5">
            <a:hueOff val="9377531"/>
            <a:satOff val="-61173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Filter</a:t>
          </a:r>
        </a:p>
      </dsp:txBody>
      <dsp:txXfrm>
        <a:off x="2619925" y="1038487"/>
        <a:ext cx="1327573" cy="9753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4DD754-FE34-094D-899F-2631792EFF8E}">
      <dsp:nvSpPr>
        <dsp:cNvPr id="0" name=""/>
        <dsp:cNvSpPr/>
      </dsp:nvSpPr>
      <dsp:spPr>
        <a:xfrm rot="5400000">
          <a:off x="1022772" y="1073042"/>
          <a:ext cx="942364" cy="107284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5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FD51BD-B0AC-F04B-AF11-5F12E3086054}">
      <dsp:nvSpPr>
        <dsp:cNvPr id="0" name=""/>
        <dsp:cNvSpPr/>
      </dsp:nvSpPr>
      <dsp:spPr>
        <a:xfrm>
          <a:off x="773103" y="28412"/>
          <a:ext cx="1586387" cy="1110419"/>
        </a:xfrm>
        <a:prstGeom prst="roundRect">
          <a:avLst>
            <a:gd name="adj" fmla="val 166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Add to bag</a:t>
          </a:r>
        </a:p>
      </dsp:txBody>
      <dsp:txXfrm>
        <a:off x="827319" y="82628"/>
        <a:ext cx="1477955" cy="1001987"/>
      </dsp:txXfrm>
    </dsp:sp>
    <dsp:sp modelId="{9B4E70BE-F9C5-6B42-9C5C-4D08542C2CAA}">
      <dsp:nvSpPr>
        <dsp:cNvPr id="0" name=""/>
        <dsp:cNvSpPr/>
      </dsp:nvSpPr>
      <dsp:spPr>
        <a:xfrm>
          <a:off x="2359490" y="134316"/>
          <a:ext cx="1153786" cy="8974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14300" lvl="1" indent="-114300" algn="just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+/-</a:t>
          </a:r>
        </a:p>
      </dsp:txBody>
      <dsp:txXfrm>
        <a:off x="2359490" y="134316"/>
        <a:ext cx="1153786" cy="897489"/>
      </dsp:txXfrm>
    </dsp:sp>
    <dsp:sp modelId="{4DFE5AAF-4113-2948-BA6E-21B47CB2C822}">
      <dsp:nvSpPr>
        <dsp:cNvPr id="0" name=""/>
        <dsp:cNvSpPr/>
      </dsp:nvSpPr>
      <dsp:spPr>
        <a:xfrm rot="5400000">
          <a:off x="2338056" y="2320409"/>
          <a:ext cx="942364" cy="107284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5">
            <a:tint val="50000"/>
            <a:hueOff val="-3342512"/>
            <a:satOff val="-12663"/>
            <a:lumOff val="42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2A186C-49A0-B541-8828-BD546AE9A8CA}">
      <dsp:nvSpPr>
        <dsp:cNvPr id="0" name=""/>
        <dsp:cNvSpPr/>
      </dsp:nvSpPr>
      <dsp:spPr>
        <a:xfrm>
          <a:off x="2088386" y="1275780"/>
          <a:ext cx="1586387" cy="1110419"/>
        </a:xfrm>
        <a:prstGeom prst="roundRect">
          <a:avLst>
            <a:gd name="adj" fmla="val 16670"/>
          </a:avLst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View back</a:t>
          </a:r>
        </a:p>
      </dsp:txBody>
      <dsp:txXfrm>
        <a:off x="2142602" y="1329996"/>
        <a:ext cx="1477955" cy="1001987"/>
      </dsp:txXfrm>
    </dsp:sp>
    <dsp:sp modelId="{1B9EE13C-1A88-FD4E-A4A6-6C361D5DA014}">
      <dsp:nvSpPr>
        <dsp:cNvPr id="0" name=""/>
        <dsp:cNvSpPr/>
      </dsp:nvSpPr>
      <dsp:spPr>
        <a:xfrm>
          <a:off x="3674773" y="1381683"/>
          <a:ext cx="1153786" cy="8974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Check</a:t>
          </a:r>
        </a:p>
      </dsp:txBody>
      <dsp:txXfrm>
        <a:off x="3674773" y="1381683"/>
        <a:ext cx="1153786" cy="897489"/>
      </dsp:txXfrm>
    </dsp:sp>
    <dsp:sp modelId="{0853812E-DB00-C743-B5B3-BD516B783120}">
      <dsp:nvSpPr>
        <dsp:cNvPr id="0" name=""/>
        <dsp:cNvSpPr/>
      </dsp:nvSpPr>
      <dsp:spPr>
        <a:xfrm rot="5400000">
          <a:off x="3653339" y="3567777"/>
          <a:ext cx="942364" cy="107284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5">
            <a:tint val="50000"/>
            <a:hueOff val="-6685025"/>
            <a:satOff val="-25325"/>
            <a:lumOff val="841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934F5E-A32D-FE46-A79D-35CFC84B3678}">
      <dsp:nvSpPr>
        <dsp:cNvPr id="0" name=""/>
        <dsp:cNvSpPr/>
      </dsp:nvSpPr>
      <dsp:spPr>
        <a:xfrm>
          <a:off x="3403670" y="2523147"/>
          <a:ext cx="1586387" cy="1110419"/>
        </a:xfrm>
        <a:prstGeom prst="roundRect">
          <a:avLst>
            <a:gd name="adj" fmla="val 16670"/>
          </a:avLst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Check out</a:t>
          </a:r>
        </a:p>
      </dsp:txBody>
      <dsp:txXfrm>
        <a:off x="3457886" y="2577363"/>
        <a:ext cx="1477955" cy="1001987"/>
      </dsp:txXfrm>
    </dsp:sp>
    <dsp:sp modelId="{2FE36A96-7D96-7F41-9613-8D93A93F8D63}">
      <dsp:nvSpPr>
        <dsp:cNvPr id="0" name=""/>
        <dsp:cNvSpPr/>
      </dsp:nvSpPr>
      <dsp:spPr>
        <a:xfrm>
          <a:off x="4990057" y="2629051"/>
          <a:ext cx="1153786" cy="8974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Information</a:t>
          </a:r>
        </a:p>
      </dsp:txBody>
      <dsp:txXfrm>
        <a:off x="4990057" y="2629051"/>
        <a:ext cx="1153786" cy="897489"/>
      </dsp:txXfrm>
    </dsp:sp>
    <dsp:sp modelId="{55ADF68B-E841-234A-AA51-B955CCC9ED93}">
      <dsp:nvSpPr>
        <dsp:cNvPr id="0" name=""/>
        <dsp:cNvSpPr/>
      </dsp:nvSpPr>
      <dsp:spPr>
        <a:xfrm>
          <a:off x="4718953" y="3770514"/>
          <a:ext cx="1586387" cy="1110419"/>
        </a:xfrm>
        <a:prstGeom prst="roundRect">
          <a:avLst>
            <a:gd name="adj" fmla="val 1667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Tracking order</a:t>
          </a:r>
        </a:p>
      </dsp:txBody>
      <dsp:txXfrm>
        <a:off x="4773169" y="3824730"/>
        <a:ext cx="1477955" cy="10019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png>
</file>

<file path=ppt/media/image12.png>
</file>

<file path=ppt/media/image17.png>
</file>

<file path=ppt/media/image18.jpg>
</file>

<file path=ppt/media/image19.png>
</file>

<file path=ppt/media/image20.sv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08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921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80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464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600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mersive palette Star of the sh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937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07295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mersive palette Wellsp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406566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9CC7A-E456-1199-7F4C-55BF02AC8C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1F8E4D-DF27-094D-49BE-979F0EA8C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D9898-8CA4-E443-750B-7473773FE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5E2B4-5430-98F9-6F2E-7323E1962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BFE3C-E003-FF1D-9E7E-6F49ADDB1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5538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5B506-B73E-C52A-B59D-1D24EBEBC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02F5E-CD81-C3D1-8E61-81F4150E3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C96CA-FF4A-2BF5-F737-E7FC66878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66347-4E32-F79D-C83C-81802D661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8CE04-D053-1EA1-E461-3F795E799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9490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E4343-CC00-8E4E-55E6-C220EE1F9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769F65-6FE8-17C6-A55A-D28FFB5BA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AE74B-7B81-B98A-9958-D788B68EA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D3A9F-D6D5-06DA-BF07-0C1849FDE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C9AA0-AC0A-CFF2-55DC-2C4B7BD16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4803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4D7A4-328A-DFE1-8C3C-C6B093C83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8533E-0D2B-49CB-51A8-9F6FAC73EA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4E1E60-D82A-3D77-D016-A28D3FDAA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A22D3-6952-76D4-6B16-8F26A7D33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A372FB-BBEA-1A4D-08A6-BCB4633AD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E8BA8-6465-9DDF-9E50-79E11A9C3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90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C9AD0-688F-8E03-51A6-C51963E5B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36F226-41B0-BF19-B3F9-0480932EA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B22003-47B8-6C4B-2240-EEA4B3749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582DA3-B468-1D27-22A8-3EBA8FC9BD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3BCA48-529B-6A99-2580-2F5B647533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97461C-0429-3654-6936-AC3C8DE93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A3DDFA-EFB4-E68A-3F98-200DFF84B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DB2C95-FFBB-D867-5000-86725B1AC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1820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1F55A-C18D-5A8D-77E9-D40420662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311BF1-7C1A-95AC-C111-E66345CE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841EB4-B97E-1C07-E080-F8D217F04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0E0462-5407-0247-91E8-482915B2F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6659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A7A67D-0C50-DDD6-6B7A-6EFEEF8DD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27FCD6-3A51-4821-362A-01F52E3A3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94E500-3FB5-1A72-D7F3-C66739E53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2361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481CD-9604-F68E-5740-0698AA52E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07FE8-4CD5-610C-9654-7F70E4B8C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6D1795-9B5F-FE3D-C865-E762D2548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B3777F-FFB4-EBA6-CFE1-0B53E8493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E7797-0FCC-6DC9-58FC-243FEC2A2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F6FB2-A408-EC1C-870E-C70670CC2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1254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9C711-6219-602F-472E-C0E8DCA1D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0D470C-EBA1-6A8F-ACD4-39FCDE468E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E0747E-B661-541E-2CCE-8A5CF7EA3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F8B3B4-16A0-2D63-B35B-6AB00044C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9CF2D-6137-387B-498C-A61A42217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5A2CC6-2746-606F-7142-58F0D7F5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7559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1ED41-D350-C39D-C612-FF49A52D4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AC06DA-A237-D85E-BE11-2FD61BE92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20E3B-66D0-A1A8-5421-90F26B9E8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D95C3-A4CD-6CE6-D3E8-5032469E9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81168-DE29-945B-8961-5E5299D1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5701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439687-348F-450C-A815-6DCA670426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DF3F25-1AFC-1208-D75F-D46D736FF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73EBC0-6F44-85CF-6191-46EA42D33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56763-B287-057E-8B45-44B57A289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B2579-90A2-9427-1D23-E20BCB137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6585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lette Wellsp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327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lette Wellsp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091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  <p:sldLayoutId id="214748373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  <p:sldLayoutId id="2147483733" r:id="rId3"/>
    <p:sldLayoutId id="2147483734" r:id="rId4"/>
    <p:sldLayoutId id="214748373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5E3F7A-2652-B775-D6B0-96A20BCB5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D4F0E6-AE91-1897-822E-001E2B9ED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C5E4E-76FD-72B5-645A-2C6FB1605A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12/12/22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5D1FC-443C-6A51-C48A-501CA17891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4CB35-AD1F-C33F-9E20-1E6AD8A57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168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://localhost:4200/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4200/contact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hyperlink" Target="http://localhost:4200/shop-all" TargetMode="External"/><Relationship Id="rId7" Type="http://schemas.openxmlformats.org/officeDocument/2006/relationships/diagramColors" Target="../diagrams/colors3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localhost:4200/" TargetMode="External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4200/" TargetMode="Externa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hyperlink" Target="http://localhost:4200/shop-all" TargetMode="Externa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hyperlink" Target="http://localhost:420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localhost:4200/" TargetMode="Externa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CDED12-ED7C-03F6-C50F-0ACF75BEF2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6220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7000" b="-5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10C83CB-3D9E-4AB8-9D97-83A5221F6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4156" y="129878"/>
            <a:ext cx="3619501" cy="1179576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7030A0"/>
                </a:solidFill>
                <a:hlinkClick r:id="rId3"/>
              </a:rPr>
              <a:t>Functions</a:t>
            </a:r>
            <a:endParaRPr lang="en-US" b="1" dirty="0">
              <a:solidFill>
                <a:srgbClr val="7030A0"/>
              </a:solidFill>
            </a:endParaRPr>
          </a:p>
        </p:txBody>
      </p:sp>
      <p:graphicFrame>
        <p:nvGraphicFramePr>
          <p:cNvPr id="27" name="Diagram 26">
            <a:extLst>
              <a:ext uri="{FF2B5EF4-FFF2-40B4-BE49-F238E27FC236}">
                <a16:creationId xmlns:a16="http://schemas.microsoft.com/office/drawing/2014/main" id="{89A40E48-439F-6A00-A624-0CCF1B6FB581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459917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7000" b="-5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10C83CB-3D9E-4AB8-9D97-83A5221F6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4156" y="129878"/>
            <a:ext cx="3619501" cy="1179576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7030A0"/>
                </a:solidFill>
                <a:hlinkClick r:id="rId3"/>
              </a:rPr>
              <a:t>Functions</a:t>
            </a:r>
            <a:endParaRPr lang="en-US" b="1" dirty="0">
              <a:solidFill>
                <a:srgbClr val="7030A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13ABB2-368D-1BD7-9439-87B8D5592A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79777"/>
            <a:ext cx="12192000" cy="507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9909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A5ACC4E-14F2-20EF-66C3-94721A5A8D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0332472"/>
              </p:ext>
            </p:extLst>
          </p:nvPr>
        </p:nvGraphicFramePr>
        <p:xfrm>
          <a:off x="1872343" y="719667"/>
          <a:ext cx="9049657" cy="6138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149694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10C83CB-3D9E-4AB8-9D97-83A5221F6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569464"/>
            <a:ext cx="3619501" cy="1179576"/>
          </a:xfrm>
        </p:spPr>
        <p:txBody>
          <a:bodyPr/>
          <a:lstStyle/>
          <a:p>
            <a:r>
              <a:rPr lang="en-US" b="1" dirty="0">
                <a:hlinkClick r:id="rId3"/>
              </a:rPr>
              <a:t>Products</a:t>
            </a:r>
            <a:endParaRPr lang="en-US" b="1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A102EF4-3B44-F55D-E36C-E63679465F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6000053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7440723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DF57960-B3B1-F7E9-A120-DBE7B75294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9014" y="-5070"/>
            <a:ext cx="12201011" cy="686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2001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9CB97D2-FE40-BA39-371B-A2AC4EA928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9015" y="-5070"/>
            <a:ext cx="12201013" cy="686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7648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905A5F2-D227-E2CA-1E3A-7950C77954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015" y="-5070"/>
            <a:ext cx="12201013" cy="686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931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141483-5657-B6F8-C553-8A04F49F26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014" y="-5070"/>
            <a:ext cx="12201011" cy="686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481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0416-8632-6F11-CC3C-89E27CD89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VN" dirty="0">
                <a:hlinkClick r:id="rId2"/>
              </a:rPr>
              <a:t>ADD-IN FUNCTION</a:t>
            </a:r>
            <a:endParaRPr lang="en-V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C6AF0B-7958-F0A7-4597-019C78ABE7F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itchFamily="2" charset="2"/>
              <a:buChar char="ü"/>
            </a:pPr>
            <a:endParaRPr lang="en-VN" dirty="0"/>
          </a:p>
          <a:p>
            <a:pPr marL="285750" indent="-285750">
              <a:buFont typeface="Wingdings" pitchFamily="2" charset="2"/>
              <a:buChar char="ü"/>
            </a:pPr>
            <a:r>
              <a:rPr lang="en-VN" dirty="0"/>
              <a:t>About Natural &amp; Lab-grown Jewellery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VN" dirty="0"/>
              <a:t>Jewellery Characteristics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VN" dirty="0"/>
              <a:t>Jewellery Insurance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VN" dirty="0"/>
              <a:t>Jewellery care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VN" dirty="0"/>
              <a:t>…</a:t>
            </a:r>
          </a:p>
          <a:p>
            <a:endParaRPr lang="en-VN" dirty="0"/>
          </a:p>
        </p:txBody>
      </p:sp>
      <p:pic>
        <p:nvPicPr>
          <p:cNvPr id="5" name="Picture Placeholder 13">
            <a:extLst>
              <a:ext uri="{FF2B5EF4-FFF2-40B4-BE49-F238E27FC236}">
                <a16:creationId xmlns:a16="http://schemas.microsoft.com/office/drawing/2014/main" id="{276B01AA-1E46-4C1C-CCC9-5AB639004E5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8703" r="87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800445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72F03F8-C3A7-BB1D-17A1-5F3CFAB4138E}"/>
              </a:ext>
            </a:extLst>
          </p:cNvPr>
          <p:cNvSpPr/>
          <p:nvPr/>
        </p:nvSpPr>
        <p:spPr>
          <a:xfrm>
            <a:off x="0" y="0"/>
            <a:ext cx="12192000" cy="719488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VN" dirty="0"/>
              <a:t>CÚCU</a:t>
            </a:r>
          </a:p>
        </p:txBody>
      </p:sp>
      <p:sp>
        <p:nvSpPr>
          <p:cNvPr id="22" name="Notched Right Arrow 21">
            <a:extLst>
              <a:ext uri="{FF2B5EF4-FFF2-40B4-BE49-F238E27FC236}">
                <a16:creationId xmlns:a16="http://schemas.microsoft.com/office/drawing/2014/main" id="{885CFD96-0757-153A-C61F-E1285DD88F6E}"/>
              </a:ext>
            </a:extLst>
          </p:cNvPr>
          <p:cNvSpPr/>
          <p:nvPr/>
        </p:nvSpPr>
        <p:spPr>
          <a:xfrm>
            <a:off x="2031999" y="2345267"/>
            <a:ext cx="8399379" cy="2167466"/>
          </a:xfrm>
          <a:prstGeom prst="notchedRightArrow">
            <a:avLst/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accent4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C4161B4-7AB1-632B-D5A7-49C66A62135B}"/>
              </a:ext>
            </a:extLst>
          </p:cNvPr>
          <p:cNvGrpSpPr/>
          <p:nvPr/>
        </p:nvGrpSpPr>
        <p:grpSpPr>
          <a:xfrm>
            <a:off x="1675001" y="723677"/>
            <a:ext cx="1811933" cy="2167466"/>
            <a:chOff x="3214" y="0"/>
            <a:chExt cx="1811933" cy="216746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0E6DEDD-DB34-B1A8-EF2E-C106F86BFF0E}"/>
                </a:ext>
              </a:extLst>
            </p:cNvPr>
            <p:cNvSpPr/>
            <p:nvPr/>
          </p:nvSpPr>
          <p:spPr>
            <a:xfrm>
              <a:off x="3214" y="0"/>
              <a:ext cx="1405532" cy="2167466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261C605-CEBC-778D-66E9-E70296CCCBAB}"/>
                </a:ext>
              </a:extLst>
            </p:cNvPr>
            <p:cNvSpPr txBox="1"/>
            <p:nvPr/>
          </p:nvSpPr>
          <p:spPr>
            <a:xfrm>
              <a:off x="409615" y="0"/>
              <a:ext cx="1405532" cy="216746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240" tIns="142240" rIns="142240" bIns="142240" numCol="1" spcCol="1270" anchor="b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solidFill>
                    <a:srgbClr val="0070C0"/>
                  </a:solidFill>
                </a:rPr>
                <a:t>Sign-up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1EEEB23-6625-A876-2137-93DE6DD6B814}"/>
              </a:ext>
            </a:extLst>
          </p:cNvPr>
          <p:cNvGrpSpPr/>
          <p:nvPr/>
        </p:nvGrpSpPr>
        <p:grpSpPr>
          <a:xfrm>
            <a:off x="3150811" y="3974877"/>
            <a:ext cx="1813909" cy="2167466"/>
            <a:chOff x="1479024" y="3251200"/>
            <a:chExt cx="1813909" cy="2167466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9E3A61D-4345-A768-7438-96FAE0CA252A}"/>
                </a:ext>
              </a:extLst>
            </p:cNvPr>
            <p:cNvSpPr/>
            <p:nvPr/>
          </p:nvSpPr>
          <p:spPr>
            <a:xfrm>
              <a:off x="1479024" y="3251200"/>
              <a:ext cx="1405532" cy="2167466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1E5DCFD-5903-BE6E-4EFE-A29E3F73BCD5}"/>
                </a:ext>
              </a:extLst>
            </p:cNvPr>
            <p:cNvSpPr txBox="1"/>
            <p:nvPr/>
          </p:nvSpPr>
          <p:spPr>
            <a:xfrm>
              <a:off x="1887401" y="3251200"/>
              <a:ext cx="1405532" cy="216746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240" tIns="142240" rIns="142240" bIns="14224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solidFill>
                    <a:srgbClr val="0070C0"/>
                  </a:solidFill>
                </a:rPr>
                <a:t>Sign-in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7FCE0B9-5B42-B12D-1A93-D3681A6066F6}"/>
              </a:ext>
            </a:extLst>
          </p:cNvPr>
          <p:cNvGrpSpPr/>
          <p:nvPr/>
        </p:nvGrpSpPr>
        <p:grpSpPr>
          <a:xfrm>
            <a:off x="4626620" y="719667"/>
            <a:ext cx="1811933" cy="2171476"/>
            <a:chOff x="2954833" y="-4010"/>
            <a:chExt cx="1811933" cy="2171476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293B6E1-6218-6D7B-C259-98BEE025F981}"/>
                </a:ext>
              </a:extLst>
            </p:cNvPr>
            <p:cNvSpPr/>
            <p:nvPr/>
          </p:nvSpPr>
          <p:spPr>
            <a:xfrm>
              <a:off x="2954833" y="0"/>
              <a:ext cx="1405532" cy="2167466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18AD704-7299-F5FA-E3AB-AE0230A5AA59}"/>
                </a:ext>
              </a:extLst>
            </p:cNvPr>
            <p:cNvSpPr txBox="1"/>
            <p:nvPr/>
          </p:nvSpPr>
          <p:spPr>
            <a:xfrm>
              <a:off x="3361234" y="-4010"/>
              <a:ext cx="1405532" cy="216746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240" tIns="142240" rIns="142240" bIns="142240" numCol="1" spcCol="1270" anchor="b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solidFill>
                    <a:srgbClr val="0070C0"/>
                  </a:solidFill>
                </a:rPr>
                <a:t>Buy products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D83A056-6A20-8E06-6EB7-E8C043599077}"/>
              </a:ext>
            </a:extLst>
          </p:cNvPr>
          <p:cNvGrpSpPr/>
          <p:nvPr/>
        </p:nvGrpSpPr>
        <p:grpSpPr>
          <a:xfrm>
            <a:off x="6102430" y="3974877"/>
            <a:ext cx="1811933" cy="2167466"/>
            <a:chOff x="4430643" y="3251200"/>
            <a:chExt cx="1811933" cy="216746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006C820-6D10-AAFA-26B5-3267BE03F928}"/>
                </a:ext>
              </a:extLst>
            </p:cNvPr>
            <p:cNvSpPr/>
            <p:nvPr/>
          </p:nvSpPr>
          <p:spPr>
            <a:xfrm>
              <a:off x="4430643" y="3251200"/>
              <a:ext cx="1405532" cy="2167466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C2716D2-4A7B-3D62-D079-64F8CF627407}"/>
                </a:ext>
              </a:extLst>
            </p:cNvPr>
            <p:cNvSpPr txBox="1"/>
            <p:nvPr/>
          </p:nvSpPr>
          <p:spPr>
            <a:xfrm>
              <a:off x="4837044" y="3251200"/>
              <a:ext cx="1405532" cy="216746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240" tIns="142240" rIns="142240" bIns="14224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solidFill>
                    <a:srgbClr val="0070C0"/>
                  </a:solidFill>
                </a:rPr>
                <a:t>Review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B5D7C09-C345-D04F-6827-C01FC2BF41B3}"/>
              </a:ext>
            </a:extLst>
          </p:cNvPr>
          <p:cNvGrpSpPr/>
          <p:nvPr/>
        </p:nvGrpSpPr>
        <p:grpSpPr>
          <a:xfrm>
            <a:off x="7839529" y="723677"/>
            <a:ext cx="1405532" cy="2167466"/>
            <a:chOff x="5906452" y="0"/>
            <a:chExt cx="1405532" cy="2167466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4015909-ED38-B59B-C934-F36FD53FF98D}"/>
                </a:ext>
              </a:extLst>
            </p:cNvPr>
            <p:cNvSpPr/>
            <p:nvPr/>
          </p:nvSpPr>
          <p:spPr>
            <a:xfrm>
              <a:off x="5906452" y="0"/>
              <a:ext cx="1405532" cy="2167466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32FF46E-0CF1-BE4C-4D5C-CD429C07FF5D}"/>
                </a:ext>
              </a:extLst>
            </p:cNvPr>
            <p:cNvSpPr txBox="1"/>
            <p:nvPr/>
          </p:nvSpPr>
          <p:spPr>
            <a:xfrm>
              <a:off x="5906452" y="0"/>
              <a:ext cx="1405532" cy="216746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240" tIns="142240" rIns="142240" bIns="142240" numCol="1" spcCol="1270" anchor="b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solidFill>
                    <a:srgbClr val="0070C0"/>
                  </a:solidFill>
                </a:rPr>
                <a:t>Feedback</a:t>
              </a:r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4D2A589F-51EA-092F-ABFF-7C7FA11D9C0D}"/>
              </a:ext>
            </a:extLst>
          </p:cNvPr>
          <p:cNvSpPr/>
          <p:nvPr/>
        </p:nvSpPr>
        <p:spPr>
          <a:xfrm>
            <a:off x="2513235" y="3162077"/>
            <a:ext cx="541866" cy="541866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87DF7F4-EA51-83B8-2BEF-73F8A8356AAB}"/>
              </a:ext>
            </a:extLst>
          </p:cNvPr>
          <p:cNvSpPr/>
          <p:nvPr/>
        </p:nvSpPr>
        <p:spPr>
          <a:xfrm>
            <a:off x="3989045" y="3162077"/>
            <a:ext cx="541866" cy="541866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-4683007"/>
              <a:satOff val="-117"/>
              <a:lumOff val="2500"/>
              <a:alphaOff val="0"/>
            </a:schemeClr>
          </a:fillRef>
          <a:effectRef idx="0">
            <a:schemeClr val="accent4">
              <a:hueOff val="-4683007"/>
              <a:satOff val="-117"/>
              <a:lumOff val="2500"/>
              <a:alphaOff val="0"/>
            </a:schemeClr>
          </a:effectRef>
          <a:fontRef idx="minor">
            <a:schemeClr val="lt1"/>
          </a:fontRef>
        </p:style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73AB43A-EE03-36A4-A483-CED839642704}"/>
              </a:ext>
            </a:extLst>
          </p:cNvPr>
          <p:cNvSpPr/>
          <p:nvPr/>
        </p:nvSpPr>
        <p:spPr>
          <a:xfrm>
            <a:off x="5464854" y="3162077"/>
            <a:ext cx="541866" cy="541866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-9366013"/>
              <a:satOff val="-233"/>
              <a:lumOff val="5000"/>
              <a:alphaOff val="0"/>
            </a:schemeClr>
          </a:fillRef>
          <a:effectRef idx="0">
            <a:schemeClr val="accent4">
              <a:hueOff val="-9366013"/>
              <a:satOff val="-233"/>
              <a:lumOff val="5000"/>
              <a:alphaOff val="0"/>
            </a:schemeClr>
          </a:effectRef>
          <a:fontRef idx="minor">
            <a:schemeClr val="lt1"/>
          </a:fontRef>
        </p:style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83657CC-8F46-66BA-C097-AC9BC063237B}"/>
              </a:ext>
            </a:extLst>
          </p:cNvPr>
          <p:cNvSpPr/>
          <p:nvPr/>
        </p:nvSpPr>
        <p:spPr>
          <a:xfrm>
            <a:off x="6940664" y="3162077"/>
            <a:ext cx="541866" cy="541866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-14049020"/>
              <a:satOff val="-350"/>
              <a:lumOff val="7500"/>
              <a:alphaOff val="0"/>
            </a:schemeClr>
          </a:fillRef>
          <a:effectRef idx="0">
            <a:schemeClr val="accent4">
              <a:hueOff val="-14049020"/>
              <a:satOff val="-350"/>
              <a:lumOff val="7500"/>
              <a:alphaOff val="0"/>
            </a:schemeClr>
          </a:effectRef>
          <a:fontRef idx="minor">
            <a:schemeClr val="lt1"/>
          </a:fontRef>
        </p:style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A6B95BD-C112-9B9D-EBC6-103758E4C2F9}"/>
              </a:ext>
            </a:extLst>
          </p:cNvPr>
          <p:cNvSpPr/>
          <p:nvPr/>
        </p:nvSpPr>
        <p:spPr>
          <a:xfrm>
            <a:off x="8271362" y="3162077"/>
            <a:ext cx="541866" cy="541866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-18732026"/>
              <a:satOff val="-466"/>
              <a:lumOff val="10000"/>
              <a:alphaOff val="0"/>
            </a:schemeClr>
          </a:fillRef>
          <a:effectRef idx="0">
            <a:schemeClr val="accent4">
              <a:hueOff val="-18732026"/>
              <a:satOff val="-466"/>
              <a:lumOff val="10000"/>
              <a:alphaOff val="0"/>
            </a:schemeClr>
          </a:effectRef>
          <a:fontRef idx="minor">
            <a:schemeClr val="lt1"/>
          </a:fontRef>
        </p:style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E42938A-48DE-8AC2-5ECD-C5F73F83D3EF}"/>
              </a:ext>
            </a:extLst>
          </p:cNvPr>
          <p:cNvSpPr txBox="1"/>
          <p:nvPr/>
        </p:nvSpPr>
        <p:spPr>
          <a:xfrm>
            <a:off x="4307286" y="875033"/>
            <a:ext cx="2857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0" i="0" u="none" strike="noStrike" dirty="0">
                <a:solidFill>
                  <a:srgbClr val="000000"/>
                </a:solidFill>
                <a:effectLst/>
                <a:hlinkClick r:id="rId2"/>
              </a:rPr>
              <a:t>USER FLOW</a:t>
            </a:r>
            <a:endParaRPr lang="en-VN" sz="4000" dirty="0"/>
          </a:p>
        </p:txBody>
      </p:sp>
    </p:spTree>
    <p:extLst>
      <p:ext uri="{BB962C8B-B14F-4D97-AF65-F5344CB8AC3E}">
        <p14:creationId xmlns:p14="http://schemas.microsoft.com/office/powerpoint/2010/main" val="40686485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5A979DC-7F67-50F4-4DE7-E3E0C7BE42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016" y="-5070"/>
            <a:ext cx="12201015" cy="6863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0690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0416-8632-6F11-CC3C-89E27CD89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1770" y="391296"/>
            <a:ext cx="3932237" cy="597716"/>
          </a:xfrm>
        </p:spPr>
        <p:txBody>
          <a:bodyPr/>
          <a:lstStyle/>
          <a:p>
            <a:pPr algn="ctr"/>
            <a:r>
              <a:rPr lang="en-VN" dirty="0">
                <a:hlinkClick r:id="rId2"/>
              </a:rPr>
              <a:t>SHOPPING</a:t>
            </a:r>
            <a:endParaRPr lang="en-VN" dirty="0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4CDE3DE3-150B-F24A-BAF3-80E9AC81CF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5691256"/>
              </p:ext>
            </p:extLst>
          </p:nvPr>
        </p:nvGraphicFramePr>
        <p:xfrm>
          <a:off x="2425015" y="1317382"/>
          <a:ext cx="7078444" cy="490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018398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91DA5FF-4AD8-7CF8-42A1-B00DF32542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5069672" cy="686306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2911C28-C0C9-8075-BF9A-8251B8117598}"/>
              </a:ext>
            </a:extLst>
          </p:cNvPr>
          <p:cNvSpPr/>
          <p:nvPr/>
        </p:nvSpPr>
        <p:spPr>
          <a:xfrm>
            <a:off x="5069672" y="0"/>
            <a:ext cx="7122328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 dirty="0"/>
          </a:p>
        </p:txBody>
      </p:sp>
      <p:pic>
        <p:nvPicPr>
          <p:cNvPr id="17" name="Picture 14">
            <a:hlinkClick r:id="rId4"/>
            <a:extLst>
              <a:ext uri="{FF2B5EF4-FFF2-40B4-BE49-F238E27FC236}">
                <a16:creationId xmlns:a16="http://schemas.microsoft.com/office/drawing/2014/main" id="{912F7D0F-DA93-0F96-FDE3-DFED081468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686759" y="3174274"/>
            <a:ext cx="3180437" cy="142282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A8D2928-A54B-B880-B666-9E85BEDDBF48}"/>
              </a:ext>
            </a:extLst>
          </p:cNvPr>
          <p:cNvSpPr txBox="1"/>
          <p:nvPr/>
        </p:nvSpPr>
        <p:spPr>
          <a:xfrm>
            <a:off x="6957322" y="2804942"/>
            <a:ext cx="263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So glad to see you here!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29433885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BCFD34B-8BE5-BCDB-C1B3-B12D98872C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9016" y="-5070"/>
            <a:ext cx="12201015" cy="686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113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FCD93F8-FC2E-225A-A345-14EF0904D1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014" y="-5070"/>
            <a:ext cx="12201011" cy="686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F2E168D-24BB-5747-A58B-699F09E659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9015" y="-5070"/>
            <a:ext cx="12201013" cy="686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1519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0F6D25D-485A-8B7E-E1E5-3E23818405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015" y="-5070"/>
            <a:ext cx="12201013" cy="686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2727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7D823E-45F8-4F3B-90EB-782ED1EAE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87186"/>
            <a:ext cx="1194763" cy="5083627"/>
          </a:xfrm>
        </p:spPr>
        <p:txBody>
          <a:bodyPr anchor="b" anchorCtr="0">
            <a:normAutofit fontScale="90000"/>
          </a:bodyPr>
          <a:lstStyle/>
          <a:p>
            <a:pPr algn="ctr"/>
            <a:r>
              <a:rPr lang="en-US" dirty="0"/>
              <a:t>D</a:t>
            </a:r>
            <a:br>
              <a:rPr lang="en-US" dirty="0"/>
            </a:br>
            <a:r>
              <a:rPr lang="en-US" dirty="0"/>
              <a:t>b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</a:t>
            </a:r>
            <a:br>
              <a:rPr lang="en-US" dirty="0"/>
            </a:br>
            <a:r>
              <a:rPr lang="en-US" dirty="0"/>
              <a:t>I</a:t>
            </a:r>
            <a:br>
              <a:rPr lang="en-US" dirty="0"/>
            </a:br>
            <a:r>
              <a:rPr lang="en-US" dirty="0"/>
              <a:t>a</a:t>
            </a:r>
            <a:br>
              <a:rPr lang="en-US" dirty="0"/>
            </a:br>
            <a:r>
              <a:rPr lang="en-US" dirty="0"/>
              <a:t>g</a:t>
            </a:r>
            <a:br>
              <a:rPr lang="en-US" dirty="0"/>
            </a:br>
            <a:r>
              <a:rPr lang="en-US" dirty="0"/>
              <a:t>r</a:t>
            </a:r>
            <a:br>
              <a:rPr lang="en-US" dirty="0"/>
            </a:br>
            <a:r>
              <a:rPr lang="en-US" dirty="0"/>
              <a:t>a</a:t>
            </a:r>
            <a:br>
              <a:rPr lang="en-US" dirty="0"/>
            </a:br>
            <a:r>
              <a:rPr lang="en-US" dirty="0"/>
              <a:t>m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D2534FA-1CB1-30CC-C040-EA85958FA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763" y="0"/>
            <a:ext cx="109972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761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4D70FC-DD54-E25C-1BD4-905D2CA190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015" y="-5070"/>
            <a:ext cx="12201013" cy="686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5162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7D823E-45F8-4F3B-90EB-782ED1EAE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771" y="582386"/>
            <a:ext cx="1194763" cy="5083627"/>
          </a:xfrm>
        </p:spPr>
        <p:txBody>
          <a:bodyPr anchor="b" anchorCtr="0">
            <a:normAutofit/>
          </a:bodyPr>
          <a:lstStyle/>
          <a:p>
            <a:pPr algn="ctr"/>
            <a:r>
              <a:rPr lang="en-US" dirty="0">
                <a:hlinkClick r:id="rId2"/>
              </a:rPr>
              <a:t>D</a:t>
            </a:r>
            <a:br>
              <a:rPr lang="en-US" dirty="0">
                <a:hlinkClick r:id="rId2"/>
              </a:rPr>
            </a:br>
            <a:r>
              <a:rPr lang="en-US" dirty="0">
                <a:hlinkClick r:id="rId2"/>
              </a:rPr>
              <a:t>I</a:t>
            </a:r>
            <a:br>
              <a:rPr lang="en-US" dirty="0">
                <a:hlinkClick r:id="rId2"/>
              </a:rPr>
            </a:br>
            <a:r>
              <a:rPr lang="en-US" dirty="0">
                <a:hlinkClick r:id="rId2"/>
              </a:rPr>
              <a:t>s</a:t>
            </a:r>
            <a:br>
              <a:rPr lang="en-US" dirty="0">
                <a:hlinkClick r:id="rId2"/>
              </a:rPr>
            </a:br>
            <a:r>
              <a:rPr lang="en-US" dirty="0">
                <a:hlinkClick r:id="rId2"/>
              </a:rPr>
              <a:t>p</a:t>
            </a:r>
            <a:br>
              <a:rPr lang="en-US" dirty="0">
                <a:hlinkClick r:id="rId2"/>
              </a:rPr>
            </a:br>
            <a:r>
              <a:rPr lang="en-US" dirty="0">
                <a:hlinkClick r:id="rId2"/>
              </a:rPr>
              <a:t>l</a:t>
            </a:r>
            <a:br>
              <a:rPr lang="en-US" dirty="0">
                <a:hlinkClick r:id="rId2"/>
              </a:rPr>
            </a:br>
            <a:r>
              <a:rPr lang="en-US" dirty="0">
                <a:hlinkClick r:id="rId2"/>
              </a:rPr>
              <a:t>a</a:t>
            </a:r>
            <a:br>
              <a:rPr lang="en-US" dirty="0">
                <a:hlinkClick r:id="rId2"/>
              </a:rPr>
            </a:br>
            <a:r>
              <a:rPr lang="en-US" dirty="0">
                <a:hlinkClick r:id="rId2"/>
              </a:rPr>
              <a:t>y</a:t>
            </a:r>
            <a:br>
              <a:rPr lang="en-US" dirty="0">
                <a:hlinkClick r:id="rId2"/>
              </a:rPr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27963C-8788-9FDF-D8A9-D1A18F2D8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1368" y="0"/>
            <a:ext cx="101706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1272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112</Words>
  <Application>Microsoft Macintosh PowerPoint</Application>
  <PresentationFormat>Widescreen</PresentationFormat>
  <Paragraphs>51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Calibri</vt:lpstr>
      <vt:lpstr>Calibri Light</vt:lpstr>
      <vt:lpstr>Segoe UI</vt:lpstr>
      <vt:lpstr>Segoe UI Light</vt:lpstr>
      <vt:lpstr>Wingdings</vt:lpstr>
      <vt:lpstr>Balancing Act</vt:lpstr>
      <vt:lpstr>Wellspring</vt:lpstr>
      <vt:lpstr>Star of the show</vt:lpstr>
      <vt:lpstr>Amusements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 b  d I a g r a m</vt:lpstr>
      <vt:lpstr>PowerPoint Presentation</vt:lpstr>
      <vt:lpstr>D I s p l a y </vt:lpstr>
      <vt:lpstr>Functions</vt:lpstr>
      <vt:lpstr>Functions</vt:lpstr>
      <vt:lpstr>PowerPoint Presentation</vt:lpstr>
      <vt:lpstr>Products</vt:lpstr>
      <vt:lpstr>PowerPoint Presentation</vt:lpstr>
      <vt:lpstr>PowerPoint Presentation</vt:lpstr>
      <vt:lpstr>PowerPoint Presentation</vt:lpstr>
      <vt:lpstr>PowerPoint Presentation</vt:lpstr>
      <vt:lpstr>ADD-IN FUNCTION</vt:lpstr>
      <vt:lpstr>PowerPoint Presentation</vt:lpstr>
      <vt:lpstr>SHOPPING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2021-12-08T21:54:28Z</dcterms:created>
  <dcterms:modified xsi:type="dcterms:W3CDTF">2022-12-12T11:49:12Z</dcterms:modified>
</cp:coreProperties>
</file>